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3"/>
  </p:notesMasterIdLst>
  <p:handoutMasterIdLst>
    <p:handoutMasterId r:id="rId54"/>
  </p:handoutMasterIdLst>
  <p:sldIdLst>
    <p:sldId id="298" r:id="rId5"/>
    <p:sldId id="300" r:id="rId6"/>
    <p:sldId id="302" r:id="rId7"/>
    <p:sldId id="304" r:id="rId8"/>
    <p:sldId id="301" r:id="rId9"/>
    <p:sldId id="305" r:id="rId10"/>
    <p:sldId id="306" r:id="rId11"/>
    <p:sldId id="307" r:id="rId12"/>
    <p:sldId id="308" r:id="rId13"/>
    <p:sldId id="313" r:id="rId14"/>
    <p:sldId id="316" r:id="rId15"/>
    <p:sldId id="315" r:id="rId16"/>
    <p:sldId id="309" r:id="rId17"/>
    <p:sldId id="311" r:id="rId18"/>
    <p:sldId id="312" r:id="rId19"/>
    <p:sldId id="310" r:id="rId20"/>
    <p:sldId id="331" r:id="rId21"/>
    <p:sldId id="318" r:id="rId22"/>
    <p:sldId id="319" r:id="rId23"/>
    <p:sldId id="320" r:id="rId24"/>
    <p:sldId id="321" r:id="rId25"/>
    <p:sldId id="326" r:id="rId26"/>
    <p:sldId id="324" r:id="rId27"/>
    <p:sldId id="322" r:id="rId28"/>
    <p:sldId id="323" r:id="rId29"/>
    <p:sldId id="338" r:id="rId30"/>
    <p:sldId id="327" r:id="rId31"/>
    <p:sldId id="332" r:id="rId32"/>
    <p:sldId id="333" r:id="rId33"/>
    <p:sldId id="328" r:id="rId34"/>
    <p:sldId id="340" r:id="rId35"/>
    <p:sldId id="341" r:id="rId36"/>
    <p:sldId id="342" r:id="rId37"/>
    <p:sldId id="343" r:id="rId38"/>
    <p:sldId id="344" r:id="rId39"/>
    <p:sldId id="336" r:id="rId40"/>
    <p:sldId id="337" r:id="rId41"/>
    <p:sldId id="345" r:id="rId42"/>
    <p:sldId id="346" r:id="rId43"/>
    <p:sldId id="334" r:id="rId44"/>
    <p:sldId id="348" r:id="rId45"/>
    <p:sldId id="347" r:id="rId46"/>
    <p:sldId id="349" r:id="rId47"/>
    <p:sldId id="350" r:id="rId48"/>
    <p:sldId id="352" r:id="rId49"/>
    <p:sldId id="325" r:id="rId50"/>
    <p:sldId id="329" r:id="rId51"/>
    <p:sldId id="33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9" autoAdjust="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" Target="../slides/slide5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" Target="../slides/slide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" Target="../slides/slide9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27EC6-5385-4022-90C3-D6B7BBA976E0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C7C4F6D0-66E5-4EDF-99C9-EC0F627688BB}">
      <dgm:prSet custT="1"/>
      <dgm:spPr/>
      <dgm:t>
        <a:bodyPr/>
        <a:lstStyle/>
        <a:p>
          <a:r>
            <a:rPr lang="en-IN" sz="2000" dirty="0"/>
            <a:t>Download and installation of the software</a:t>
          </a:r>
          <a:endParaRPr lang="en-US" sz="2000" dirty="0"/>
        </a:p>
      </dgm:t>
    </dgm:pt>
    <dgm:pt modelId="{787BD396-9C5F-4998-9B48-7D9FA71F5645}" type="parTrans" cxnId="{5F3E19FD-706C-4BA7-8C37-0DBB8BF1BAED}">
      <dgm:prSet/>
      <dgm:spPr/>
      <dgm:t>
        <a:bodyPr/>
        <a:lstStyle/>
        <a:p>
          <a:endParaRPr lang="en-US"/>
        </a:p>
      </dgm:t>
    </dgm:pt>
    <dgm:pt modelId="{5203A79C-9485-4726-8C53-AAF658F33B22}" type="sibTrans" cxnId="{5F3E19FD-706C-4BA7-8C37-0DBB8BF1BAED}">
      <dgm:prSet/>
      <dgm:spPr/>
      <dgm:t>
        <a:bodyPr/>
        <a:lstStyle/>
        <a:p>
          <a:endParaRPr lang="en-US"/>
        </a:p>
      </dgm:t>
    </dgm:pt>
    <dgm:pt modelId="{6D7B1106-83A8-4290-A54E-859C92ACAC37}">
      <dgm:prSet custT="1"/>
      <dgm:spPr/>
      <dgm:t>
        <a:bodyPr/>
        <a:lstStyle/>
        <a:p>
          <a:r>
            <a:rPr lang="en-IN" sz="2000" dirty="0"/>
            <a:t>Requirements for analysis </a:t>
          </a:r>
          <a:endParaRPr lang="en-US" sz="2000" dirty="0"/>
        </a:p>
      </dgm:t>
    </dgm:pt>
    <dgm:pt modelId="{268D155F-4B4C-43A2-B513-D25A73D4C48E}" type="parTrans" cxnId="{5B4FDF28-CA2C-4F3E-A749-76433F925EB3}">
      <dgm:prSet/>
      <dgm:spPr/>
      <dgm:t>
        <a:bodyPr/>
        <a:lstStyle/>
        <a:p>
          <a:endParaRPr lang="en-US"/>
        </a:p>
      </dgm:t>
    </dgm:pt>
    <dgm:pt modelId="{272EE171-DB54-407D-A779-BF18C44F3122}" type="sibTrans" cxnId="{5B4FDF28-CA2C-4F3E-A749-76433F925EB3}">
      <dgm:prSet/>
      <dgm:spPr/>
      <dgm:t>
        <a:bodyPr/>
        <a:lstStyle/>
        <a:p>
          <a:endParaRPr lang="en-US"/>
        </a:p>
      </dgm:t>
    </dgm:pt>
    <dgm:pt modelId="{BF1104DC-02C1-4F19-A305-F8AE9423FD17}">
      <dgm:prSet custT="1"/>
      <dgm:spPr/>
      <dgm:t>
        <a:bodyPr/>
        <a:lstStyle/>
        <a:p>
          <a:r>
            <a:rPr lang="en-IN" sz="2000"/>
            <a:t>Steps to analyse surveys</a:t>
          </a:r>
          <a:endParaRPr lang="en-US" sz="2000"/>
        </a:p>
      </dgm:t>
    </dgm:pt>
    <dgm:pt modelId="{A1457691-57A7-4110-8DA0-65D4FABF73EB}" type="parTrans" cxnId="{5958CF02-8413-4AA0-A2DF-ABF05D0C3DE9}">
      <dgm:prSet/>
      <dgm:spPr/>
      <dgm:t>
        <a:bodyPr/>
        <a:lstStyle/>
        <a:p>
          <a:endParaRPr lang="en-US"/>
        </a:p>
      </dgm:t>
    </dgm:pt>
    <dgm:pt modelId="{0BC85A73-566A-4E6A-AC00-E10D885ADC50}" type="sibTrans" cxnId="{5958CF02-8413-4AA0-A2DF-ABF05D0C3DE9}">
      <dgm:prSet/>
      <dgm:spPr/>
      <dgm:t>
        <a:bodyPr/>
        <a:lstStyle/>
        <a:p>
          <a:endParaRPr lang="en-US"/>
        </a:p>
      </dgm:t>
    </dgm:pt>
    <dgm:pt modelId="{B78B69D4-0318-4A82-A56A-0B4C47AC6559}">
      <dgm:prSet custT="1"/>
      <dgm:spPr/>
      <dgm:t>
        <a:bodyPr/>
        <a:lstStyle/>
        <a:p>
          <a:r>
            <a:rPr lang="en-IN" sz="2000"/>
            <a:t>Online demonstration</a:t>
          </a:r>
          <a:endParaRPr lang="en-US" sz="2000"/>
        </a:p>
      </dgm:t>
    </dgm:pt>
    <dgm:pt modelId="{0C161EA6-E8B8-406E-A6F7-3A09151FCADB}" type="parTrans" cxnId="{CBF62640-B3AC-4B9F-8044-5E1CF064E13D}">
      <dgm:prSet/>
      <dgm:spPr/>
      <dgm:t>
        <a:bodyPr/>
        <a:lstStyle/>
        <a:p>
          <a:endParaRPr lang="en-US"/>
        </a:p>
      </dgm:t>
    </dgm:pt>
    <dgm:pt modelId="{35ECDC05-71F3-4AEC-BAC8-D4CB11863B78}" type="sibTrans" cxnId="{CBF62640-B3AC-4B9F-8044-5E1CF064E13D}">
      <dgm:prSet/>
      <dgm:spPr/>
      <dgm:t>
        <a:bodyPr/>
        <a:lstStyle/>
        <a:p>
          <a:endParaRPr lang="en-US"/>
        </a:p>
      </dgm:t>
    </dgm:pt>
    <dgm:pt modelId="{AA886B07-3CD9-4937-966B-AF88AFD69975}">
      <dgm:prSet custT="1"/>
      <dgm:spPr/>
      <dgm:t>
        <a:bodyPr/>
        <a:lstStyle/>
        <a:p>
          <a:r>
            <a:rPr lang="en-IN" sz="2000"/>
            <a:t>Reading the downloaded output</a:t>
          </a:r>
          <a:endParaRPr lang="en-US" sz="2000"/>
        </a:p>
      </dgm:t>
    </dgm:pt>
    <dgm:pt modelId="{03C063B9-286B-475F-ABA4-E1B1737343E5}" type="parTrans" cxnId="{51F5EBBC-B0C7-4403-9D2C-8D7132C0862A}">
      <dgm:prSet/>
      <dgm:spPr/>
      <dgm:t>
        <a:bodyPr/>
        <a:lstStyle/>
        <a:p>
          <a:endParaRPr lang="en-US"/>
        </a:p>
      </dgm:t>
    </dgm:pt>
    <dgm:pt modelId="{720D70AB-DC63-4712-8A28-FE044779D062}" type="sibTrans" cxnId="{51F5EBBC-B0C7-4403-9D2C-8D7132C0862A}">
      <dgm:prSet/>
      <dgm:spPr/>
      <dgm:t>
        <a:bodyPr/>
        <a:lstStyle/>
        <a:p>
          <a:endParaRPr lang="en-US"/>
        </a:p>
      </dgm:t>
    </dgm:pt>
    <dgm:pt modelId="{98F31833-4022-4641-8673-812BF434B72B}">
      <dgm:prSet custT="1"/>
      <dgm:spPr/>
      <dgm:t>
        <a:bodyPr/>
        <a:lstStyle/>
        <a:p>
          <a:r>
            <a:rPr lang="en-IN" sz="2000" dirty="0"/>
            <a:t>Differences from the Anthro software</a:t>
          </a:r>
          <a:endParaRPr lang="en-US" sz="2000" dirty="0"/>
        </a:p>
      </dgm:t>
    </dgm:pt>
    <dgm:pt modelId="{B5C1659A-F830-4616-A683-54A532E14B0B}" type="parTrans" cxnId="{D4C8B9B9-8955-41DD-9892-ADAB6679F97B}">
      <dgm:prSet/>
      <dgm:spPr/>
      <dgm:t>
        <a:bodyPr/>
        <a:lstStyle/>
        <a:p>
          <a:endParaRPr lang="en-US"/>
        </a:p>
      </dgm:t>
    </dgm:pt>
    <dgm:pt modelId="{FBF691D4-1768-4D74-9D5D-48B5639335CC}" type="sibTrans" cxnId="{D4C8B9B9-8955-41DD-9892-ADAB6679F97B}">
      <dgm:prSet/>
      <dgm:spPr/>
      <dgm:t>
        <a:bodyPr/>
        <a:lstStyle/>
        <a:p>
          <a:endParaRPr lang="en-US"/>
        </a:p>
      </dgm:t>
    </dgm:pt>
    <dgm:pt modelId="{F1414694-02CD-4358-AE4E-BD809CC4B77F}">
      <dgm:prSet custT="1"/>
      <dgm:spPr/>
      <dgm:t>
        <a:bodyPr/>
        <a:lstStyle/>
        <a:p>
          <a:r>
            <a:rPr lang="en-IN" sz="2000" dirty="0"/>
            <a:t>Hands On Practice</a:t>
          </a:r>
          <a:endParaRPr lang="en-US" sz="2000" dirty="0"/>
        </a:p>
      </dgm:t>
    </dgm:pt>
    <dgm:pt modelId="{E3D176E3-BBE6-436A-8099-82786A00156C}" type="parTrans" cxnId="{EA61C19B-D2DD-47C0-A888-8627CF2A1644}">
      <dgm:prSet/>
      <dgm:spPr/>
      <dgm:t>
        <a:bodyPr/>
        <a:lstStyle/>
        <a:p>
          <a:endParaRPr lang="en-US"/>
        </a:p>
      </dgm:t>
    </dgm:pt>
    <dgm:pt modelId="{F9D38688-3B66-4F7E-A574-B726F6FAE4B5}" type="sibTrans" cxnId="{EA61C19B-D2DD-47C0-A888-8627CF2A1644}">
      <dgm:prSet/>
      <dgm:spPr/>
      <dgm:t>
        <a:bodyPr/>
        <a:lstStyle/>
        <a:p>
          <a:endParaRPr lang="en-US"/>
        </a:p>
      </dgm:t>
    </dgm:pt>
    <dgm:pt modelId="{6BB65651-94A0-42A4-A901-7D677A958637}" type="pres">
      <dgm:prSet presAssocID="{40E27EC6-5385-4022-90C3-D6B7BBA976E0}" presName="linear" presStyleCnt="0">
        <dgm:presLayoutVars>
          <dgm:dir/>
          <dgm:animLvl val="lvl"/>
          <dgm:resizeHandles val="exact"/>
        </dgm:presLayoutVars>
      </dgm:prSet>
      <dgm:spPr/>
    </dgm:pt>
    <dgm:pt modelId="{FB7D9173-4A49-4663-92B7-795150DE6457}" type="pres">
      <dgm:prSet presAssocID="{C7C4F6D0-66E5-4EDF-99C9-EC0F627688BB}" presName="parentLin" presStyleCnt="0"/>
      <dgm:spPr/>
    </dgm:pt>
    <dgm:pt modelId="{ECC2B19D-B39E-47A1-BCA5-19C4186D0C67}" type="pres">
      <dgm:prSet presAssocID="{C7C4F6D0-66E5-4EDF-99C9-EC0F627688BB}" presName="parentLeftMargin" presStyleLbl="node1" presStyleIdx="0" presStyleCnt="7"/>
      <dgm:spPr/>
    </dgm:pt>
    <dgm:pt modelId="{772EAFA3-6746-4517-8502-49DCD3DAC8D4}" type="pres">
      <dgm:prSet presAssocID="{C7C4F6D0-66E5-4EDF-99C9-EC0F627688BB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4405427B-B519-4831-8567-64897729062D}" type="pres">
      <dgm:prSet presAssocID="{C7C4F6D0-66E5-4EDF-99C9-EC0F627688BB}" presName="negativeSpace" presStyleCnt="0"/>
      <dgm:spPr/>
    </dgm:pt>
    <dgm:pt modelId="{171260BB-3F88-4072-8C8C-756605A9C1E5}" type="pres">
      <dgm:prSet presAssocID="{C7C4F6D0-66E5-4EDF-99C9-EC0F627688BB}" presName="childText" presStyleLbl="conFgAcc1" presStyleIdx="0" presStyleCnt="7">
        <dgm:presLayoutVars>
          <dgm:bulletEnabled val="1"/>
        </dgm:presLayoutVars>
      </dgm:prSet>
      <dgm:spPr/>
    </dgm:pt>
    <dgm:pt modelId="{A7DF3788-90D8-40ED-9D7F-43DCBD8D4C17}" type="pres">
      <dgm:prSet presAssocID="{5203A79C-9485-4726-8C53-AAF658F33B22}" presName="spaceBetweenRectangles" presStyleCnt="0"/>
      <dgm:spPr/>
    </dgm:pt>
    <dgm:pt modelId="{3BBD9EFE-5325-4FBF-BAD0-FB102FBDDF21}" type="pres">
      <dgm:prSet presAssocID="{6D7B1106-83A8-4290-A54E-859C92ACAC37}" presName="parentLin" presStyleCnt="0"/>
      <dgm:spPr/>
    </dgm:pt>
    <dgm:pt modelId="{AF826C9A-6325-4A5A-B6D9-2320DD8E50CE}" type="pres">
      <dgm:prSet presAssocID="{6D7B1106-83A8-4290-A54E-859C92ACAC37}" presName="parentLeftMargin" presStyleLbl="node1" presStyleIdx="0" presStyleCnt="7"/>
      <dgm:spPr/>
    </dgm:pt>
    <dgm:pt modelId="{F7D3CE76-19E7-40F8-A32C-AC17ACCA12AB}" type="pres">
      <dgm:prSet presAssocID="{6D7B1106-83A8-4290-A54E-859C92ACAC37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171616BC-014B-4480-A582-09A70CB85FA1}" type="pres">
      <dgm:prSet presAssocID="{6D7B1106-83A8-4290-A54E-859C92ACAC37}" presName="negativeSpace" presStyleCnt="0"/>
      <dgm:spPr/>
    </dgm:pt>
    <dgm:pt modelId="{C871E0AB-857A-40AB-AF26-D872406CB4C2}" type="pres">
      <dgm:prSet presAssocID="{6D7B1106-83A8-4290-A54E-859C92ACAC37}" presName="childText" presStyleLbl="conFgAcc1" presStyleIdx="1" presStyleCnt="7">
        <dgm:presLayoutVars>
          <dgm:bulletEnabled val="1"/>
        </dgm:presLayoutVars>
      </dgm:prSet>
      <dgm:spPr/>
    </dgm:pt>
    <dgm:pt modelId="{D254D110-A27D-442B-8BD8-538D7574BE34}" type="pres">
      <dgm:prSet presAssocID="{272EE171-DB54-407D-A779-BF18C44F3122}" presName="spaceBetweenRectangles" presStyleCnt="0"/>
      <dgm:spPr/>
    </dgm:pt>
    <dgm:pt modelId="{E30FF346-A485-486E-AA38-464D86691DFA}" type="pres">
      <dgm:prSet presAssocID="{BF1104DC-02C1-4F19-A305-F8AE9423FD17}" presName="parentLin" presStyleCnt="0"/>
      <dgm:spPr/>
    </dgm:pt>
    <dgm:pt modelId="{8BE81862-79CC-4A6A-8F69-DDE71A4BF50F}" type="pres">
      <dgm:prSet presAssocID="{BF1104DC-02C1-4F19-A305-F8AE9423FD17}" presName="parentLeftMargin" presStyleLbl="node1" presStyleIdx="1" presStyleCnt="7"/>
      <dgm:spPr/>
    </dgm:pt>
    <dgm:pt modelId="{141CC94F-8792-466C-A65C-A6CB167F5084}" type="pres">
      <dgm:prSet presAssocID="{BF1104DC-02C1-4F19-A305-F8AE9423FD1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550D5D3C-0DBC-4BF0-A9A1-CA2C98745B7F}" type="pres">
      <dgm:prSet presAssocID="{BF1104DC-02C1-4F19-A305-F8AE9423FD17}" presName="negativeSpace" presStyleCnt="0"/>
      <dgm:spPr/>
    </dgm:pt>
    <dgm:pt modelId="{884F69CA-6168-482A-8807-36C925424942}" type="pres">
      <dgm:prSet presAssocID="{BF1104DC-02C1-4F19-A305-F8AE9423FD17}" presName="childText" presStyleLbl="conFgAcc1" presStyleIdx="2" presStyleCnt="7">
        <dgm:presLayoutVars>
          <dgm:bulletEnabled val="1"/>
        </dgm:presLayoutVars>
      </dgm:prSet>
      <dgm:spPr/>
    </dgm:pt>
    <dgm:pt modelId="{BC2630D3-E482-456F-A432-5991604DBD38}" type="pres">
      <dgm:prSet presAssocID="{0BC85A73-566A-4E6A-AC00-E10D885ADC50}" presName="spaceBetweenRectangles" presStyleCnt="0"/>
      <dgm:spPr/>
    </dgm:pt>
    <dgm:pt modelId="{8F666EA7-01E9-4BCB-BD4B-91791B8F5DEB}" type="pres">
      <dgm:prSet presAssocID="{B78B69D4-0318-4A82-A56A-0B4C47AC6559}" presName="parentLin" presStyleCnt="0"/>
      <dgm:spPr/>
    </dgm:pt>
    <dgm:pt modelId="{73E78222-F55E-43F0-B92F-8A322470F14D}" type="pres">
      <dgm:prSet presAssocID="{B78B69D4-0318-4A82-A56A-0B4C47AC6559}" presName="parentLeftMargin" presStyleLbl="node1" presStyleIdx="2" presStyleCnt="7"/>
      <dgm:spPr/>
    </dgm:pt>
    <dgm:pt modelId="{ABD5BF2F-9D61-46D0-9D7A-E971389718E7}" type="pres">
      <dgm:prSet presAssocID="{B78B69D4-0318-4A82-A56A-0B4C47AC655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167A5CB-727E-4BE7-870E-E6BBED46EC5F}" type="pres">
      <dgm:prSet presAssocID="{B78B69D4-0318-4A82-A56A-0B4C47AC6559}" presName="negativeSpace" presStyleCnt="0"/>
      <dgm:spPr/>
    </dgm:pt>
    <dgm:pt modelId="{E4352A60-CD69-45F3-AE00-5845D102564D}" type="pres">
      <dgm:prSet presAssocID="{B78B69D4-0318-4A82-A56A-0B4C47AC6559}" presName="childText" presStyleLbl="conFgAcc1" presStyleIdx="3" presStyleCnt="7">
        <dgm:presLayoutVars>
          <dgm:bulletEnabled val="1"/>
        </dgm:presLayoutVars>
      </dgm:prSet>
      <dgm:spPr/>
    </dgm:pt>
    <dgm:pt modelId="{A6DD47F9-ED6F-4196-9167-93221586F85B}" type="pres">
      <dgm:prSet presAssocID="{35ECDC05-71F3-4AEC-BAC8-D4CB11863B78}" presName="spaceBetweenRectangles" presStyleCnt="0"/>
      <dgm:spPr/>
    </dgm:pt>
    <dgm:pt modelId="{E0A6FEE2-B7A7-4C33-B68D-3E37E5721248}" type="pres">
      <dgm:prSet presAssocID="{AA886B07-3CD9-4937-966B-AF88AFD69975}" presName="parentLin" presStyleCnt="0"/>
      <dgm:spPr/>
    </dgm:pt>
    <dgm:pt modelId="{8ABD7464-230F-4CA6-9C53-DEC850E6191A}" type="pres">
      <dgm:prSet presAssocID="{AA886B07-3CD9-4937-966B-AF88AFD69975}" presName="parentLeftMargin" presStyleLbl="node1" presStyleIdx="3" presStyleCnt="7"/>
      <dgm:spPr/>
    </dgm:pt>
    <dgm:pt modelId="{E9907979-23CE-4BDF-89FC-9F96BD2B7019}" type="pres">
      <dgm:prSet presAssocID="{AA886B07-3CD9-4937-966B-AF88AFD6997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8566737-77CB-4D7C-9ECE-AADF987B629F}" type="pres">
      <dgm:prSet presAssocID="{AA886B07-3CD9-4937-966B-AF88AFD69975}" presName="negativeSpace" presStyleCnt="0"/>
      <dgm:spPr/>
    </dgm:pt>
    <dgm:pt modelId="{F845215B-A7C4-473E-959B-363D39E67B96}" type="pres">
      <dgm:prSet presAssocID="{AA886B07-3CD9-4937-966B-AF88AFD69975}" presName="childText" presStyleLbl="conFgAcc1" presStyleIdx="4" presStyleCnt="7">
        <dgm:presLayoutVars>
          <dgm:bulletEnabled val="1"/>
        </dgm:presLayoutVars>
      </dgm:prSet>
      <dgm:spPr/>
    </dgm:pt>
    <dgm:pt modelId="{2E4E60E7-2155-4C04-942C-F54E031BE4D6}" type="pres">
      <dgm:prSet presAssocID="{720D70AB-DC63-4712-8A28-FE044779D062}" presName="spaceBetweenRectangles" presStyleCnt="0"/>
      <dgm:spPr/>
    </dgm:pt>
    <dgm:pt modelId="{3651C88A-A605-45A3-A76B-5CB4D8D90696}" type="pres">
      <dgm:prSet presAssocID="{98F31833-4022-4641-8673-812BF434B72B}" presName="parentLin" presStyleCnt="0"/>
      <dgm:spPr/>
    </dgm:pt>
    <dgm:pt modelId="{216136B6-301E-4302-BCAD-2D9B219794E5}" type="pres">
      <dgm:prSet presAssocID="{98F31833-4022-4641-8673-812BF434B72B}" presName="parentLeftMargin" presStyleLbl="node1" presStyleIdx="4" presStyleCnt="7"/>
      <dgm:spPr/>
    </dgm:pt>
    <dgm:pt modelId="{7D74FB4C-6AD3-4E30-B8B3-4F937EB5E855}" type="pres">
      <dgm:prSet presAssocID="{98F31833-4022-4641-8673-812BF434B72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70570EF1-8A8A-44F2-99D9-48187D77DCAE}" type="pres">
      <dgm:prSet presAssocID="{98F31833-4022-4641-8673-812BF434B72B}" presName="negativeSpace" presStyleCnt="0"/>
      <dgm:spPr/>
    </dgm:pt>
    <dgm:pt modelId="{8087747F-B32F-4E0F-88BE-990A2CBECF98}" type="pres">
      <dgm:prSet presAssocID="{98F31833-4022-4641-8673-812BF434B72B}" presName="childText" presStyleLbl="conFgAcc1" presStyleIdx="5" presStyleCnt="7">
        <dgm:presLayoutVars>
          <dgm:bulletEnabled val="1"/>
        </dgm:presLayoutVars>
      </dgm:prSet>
      <dgm:spPr/>
    </dgm:pt>
    <dgm:pt modelId="{7320ADBA-90FE-4071-B542-FD28D67DD18B}" type="pres">
      <dgm:prSet presAssocID="{FBF691D4-1768-4D74-9D5D-48B5639335CC}" presName="spaceBetweenRectangles" presStyleCnt="0"/>
      <dgm:spPr/>
    </dgm:pt>
    <dgm:pt modelId="{561B22AA-179F-4AFE-82E6-B138CAD51F01}" type="pres">
      <dgm:prSet presAssocID="{F1414694-02CD-4358-AE4E-BD809CC4B77F}" presName="parentLin" presStyleCnt="0"/>
      <dgm:spPr/>
    </dgm:pt>
    <dgm:pt modelId="{39AC88B5-D867-4482-A7D8-EC25B0A441B7}" type="pres">
      <dgm:prSet presAssocID="{F1414694-02CD-4358-AE4E-BD809CC4B77F}" presName="parentLeftMargin" presStyleLbl="node1" presStyleIdx="5" presStyleCnt="7"/>
      <dgm:spPr/>
    </dgm:pt>
    <dgm:pt modelId="{AC1A0096-5572-4E37-84A0-775709F223A8}" type="pres">
      <dgm:prSet presAssocID="{F1414694-02CD-4358-AE4E-BD809CC4B77F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744A5030-253A-48F6-A37C-F4B0FAF334FA}" type="pres">
      <dgm:prSet presAssocID="{F1414694-02CD-4358-AE4E-BD809CC4B77F}" presName="negativeSpace" presStyleCnt="0"/>
      <dgm:spPr/>
    </dgm:pt>
    <dgm:pt modelId="{54AC6D06-3E62-4E5A-85B3-15043A7DB4B8}" type="pres">
      <dgm:prSet presAssocID="{F1414694-02CD-4358-AE4E-BD809CC4B77F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97CD3200-2B5B-4F70-B750-FE8A4BC03555}" type="presOf" srcId="{40E27EC6-5385-4022-90C3-D6B7BBA976E0}" destId="{6BB65651-94A0-42A4-A901-7D677A958637}" srcOrd="0" destOrd="0" presId="urn:microsoft.com/office/officeart/2005/8/layout/list1"/>
    <dgm:cxn modelId="{5958CF02-8413-4AA0-A2DF-ABF05D0C3DE9}" srcId="{40E27EC6-5385-4022-90C3-D6B7BBA976E0}" destId="{BF1104DC-02C1-4F19-A305-F8AE9423FD17}" srcOrd="2" destOrd="0" parTransId="{A1457691-57A7-4110-8DA0-65D4FABF73EB}" sibTransId="{0BC85A73-566A-4E6A-AC00-E10D885ADC50}"/>
    <dgm:cxn modelId="{855D1408-D4B3-469C-8C08-9589B573C511}" type="presOf" srcId="{C7C4F6D0-66E5-4EDF-99C9-EC0F627688BB}" destId="{772EAFA3-6746-4517-8502-49DCD3DAC8D4}" srcOrd="1" destOrd="0" presId="urn:microsoft.com/office/officeart/2005/8/layout/list1"/>
    <dgm:cxn modelId="{52C59417-4752-4141-A936-3DC99F1791EB}" type="presOf" srcId="{F1414694-02CD-4358-AE4E-BD809CC4B77F}" destId="{AC1A0096-5572-4E37-84A0-775709F223A8}" srcOrd="1" destOrd="0" presId="urn:microsoft.com/office/officeart/2005/8/layout/list1"/>
    <dgm:cxn modelId="{A5529B1F-20FB-4D75-AF87-1AC7B5DB6817}" type="presOf" srcId="{F1414694-02CD-4358-AE4E-BD809CC4B77F}" destId="{39AC88B5-D867-4482-A7D8-EC25B0A441B7}" srcOrd="0" destOrd="0" presId="urn:microsoft.com/office/officeart/2005/8/layout/list1"/>
    <dgm:cxn modelId="{5B4FDF28-CA2C-4F3E-A749-76433F925EB3}" srcId="{40E27EC6-5385-4022-90C3-D6B7BBA976E0}" destId="{6D7B1106-83A8-4290-A54E-859C92ACAC37}" srcOrd="1" destOrd="0" parTransId="{268D155F-4B4C-43A2-B513-D25A73D4C48E}" sibTransId="{272EE171-DB54-407D-A779-BF18C44F3122}"/>
    <dgm:cxn modelId="{03F7AD2B-90A5-4CEC-838D-508C6A01A969}" type="presOf" srcId="{BF1104DC-02C1-4F19-A305-F8AE9423FD17}" destId="{8BE81862-79CC-4A6A-8F69-DDE71A4BF50F}" srcOrd="0" destOrd="0" presId="urn:microsoft.com/office/officeart/2005/8/layout/list1"/>
    <dgm:cxn modelId="{3178D437-8B7D-4804-A681-A82984436757}" type="presOf" srcId="{6D7B1106-83A8-4290-A54E-859C92ACAC37}" destId="{AF826C9A-6325-4A5A-B6D9-2320DD8E50CE}" srcOrd="0" destOrd="0" presId="urn:microsoft.com/office/officeart/2005/8/layout/list1"/>
    <dgm:cxn modelId="{CBF62640-B3AC-4B9F-8044-5E1CF064E13D}" srcId="{40E27EC6-5385-4022-90C3-D6B7BBA976E0}" destId="{B78B69D4-0318-4A82-A56A-0B4C47AC6559}" srcOrd="3" destOrd="0" parTransId="{0C161EA6-E8B8-406E-A6F7-3A09151FCADB}" sibTransId="{35ECDC05-71F3-4AEC-BAC8-D4CB11863B78}"/>
    <dgm:cxn modelId="{36F4DB41-4DFA-41A1-84A0-D2ED24E313CD}" type="presOf" srcId="{C7C4F6D0-66E5-4EDF-99C9-EC0F627688BB}" destId="{ECC2B19D-B39E-47A1-BCA5-19C4186D0C67}" srcOrd="0" destOrd="0" presId="urn:microsoft.com/office/officeart/2005/8/layout/list1"/>
    <dgm:cxn modelId="{13136962-57EC-45D7-8783-2DC08DBC451F}" type="presOf" srcId="{98F31833-4022-4641-8673-812BF434B72B}" destId="{7D74FB4C-6AD3-4E30-B8B3-4F937EB5E855}" srcOrd="1" destOrd="0" presId="urn:microsoft.com/office/officeart/2005/8/layout/list1"/>
    <dgm:cxn modelId="{51ED4F49-9E12-477C-A66A-3A4A114C5A30}" type="presOf" srcId="{BF1104DC-02C1-4F19-A305-F8AE9423FD17}" destId="{141CC94F-8792-466C-A65C-A6CB167F5084}" srcOrd="1" destOrd="0" presId="urn:microsoft.com/office/officeart/2005/8/layout/list1"/>
    <dgm:cxn modelId="{E410407A-AEC3-4617-935A-59CF690D980C}" type="presOf" srcId="{AA886B07-3CD9-4937-966B-AF88AFD69975}" destId="{8ABD7464-230F-4CA6-9C53-DEC850E6191A}" srcOrd="0" destOrd="0" presId="urn:microsoft.com/office/officeart/2005/8/layout/list1"/>
    <dgm:cxn modelId="{E2EA7E7B-1FD9-4795-80F9-10DF22FE40F9}" type="presOf" srcId="{6D7B1106-83A8-4290-A54E-859C92ACAC37}" destId="{F7D3CE76-19E7-40F8-A32C-AC17ACCA12AB}" srcOrd="1" destOrd="0" presId="urn:microsoft.com/office/officeart/2005/8/layout/list1"/>
    <dgm:cxn modelId="{D9EC6384-AC3F-4C8A-9AA1-78A41A717B02}" type="presOf" srcId="{B78B69D4-0318-4A82-A56A-0B4C47AC6559}" destId="{73E78222-F55E-43F0-B92F-8A322470F14D}" srcOrd="0" destOrd="0" presId="urn:microsoft.com/office/officeart/2005/8/layout/list1"/>
    <dgm:cxn modelId="{7B614497-BA5E-4CAE-9937-C99D41588ABC}" type="presOf" srcId="{B78B69D4-0318-4A82-A56A-0B4C47AC6559}" destId="{ABD5BF2F-9D61-46D0-9D7A-E971389718E7}" srcOrd="1" destOrd="0" presId="urn:microsoft.com/office/officeart/2005/8/layout/list1"/>
    <dgm:cxn modelId="{EA61C19B-D2DD-47C0-A888-8627CF2A1644}" srcId="{40E27EC6-5385-4022-90C3-D6B7BBA976E0}" destId="{F1414694-02CD-4358-AE4E-BD809CC4B77F}" srcOrd="6" destOrd="0" parTransId="{E3D176E3-BBE6-436A-8099-82786A00156C}" sibTransId="{F9D38688-3B66-4F7E-A574-B726F6FAE4B5}"/>
    <dgm:cxn modelId="{6B0A3CA2-BCCB-40E1-B5C0-C473880CFAA5}" type="presOf" srcId="{98F31833-4022-4641-8673-812BF434B72B}" destId="{216136B6-301E-4302-BCAD-2D9B219794E5}" srcOrd="0" destOrd="0" presId="urn:microsoft.com/office/officeart/2005/8/layout/list1"/>
    <dgm:cxn modelId="{D4C8B9B9-8955-41DD-9892-ADAB6679F97B}" srcId="{40E27EC6-5385-4022-90C3-D6B7BBA976E0}" destId="{98F31833-4022-4641-8673-812BF434B72B}" srcOrd="5" destOrd="0" parTransId="{B5C1659A-F830-4616-A683-54A532E14B0B}" sibTransId="{FBF691D4-1768-4D74-9D5D-48B5639335CC}"/>
    <dgm:cxn modelId="{51F5EBBC-B0C7-4403-9D2C-8D7132C0862A}" srcId="{40E27EC6-5385-4022-90C3-D6B7BBA976E0}" destId="{AA886B07-3CD9-4937-966B-AF88AFD69975}" srcOrd="4" destOrd="0" parTransId="{03C063B9-286B-475F-ABA4-E1B1737343E5}" sibTransId="{720D70AB-DC63-4712-8A28-FE044779D062}"/>
    <dgm:cxn modelId="{5F3E19FD-706C-4BA7-8C37-0DBB8BF1BAED}" srcId="{40E27EC6-5385-4022-90C3-D6B7BBA976E0}" destId="{C7C4F6D0-66E5-4EDF-99C9-EC0F627688BB}" srcOrd="0" destOrd="0" parTransId="{787BD396-9C5F-4998-9B48-7D9FA71F5645}" sibTransId="{5203A79C-9485-4726-8C53-AAF658F33B22}"/>
    <dgm:cxn modelId="{2D5FC6FF-8015-416B-9A99-23CBCB409A73}" type="presOf" srcId="{AA886B07-3CD9-4937-966B-AF88AFD69975}" destId="{E9907979-23CE-4BDF-89FC-9F96BD2B7019}" srcOrd="1" destOrd="0" presId="urn:microsoft.com/office/officeart/2005/8/layout/list1"/>
    <dgm:cxn modelId="{294C0777-501B-4988-988A-64F95C7F3EC1}" type="presParOf" srcId="{6BB65651-94A0-42A4-A901-7D677A958637}" destId="{FB7D9173-4A49-4663-92B7-795150DE6457}" srcOrd="0" destOrd="0" presId="urn:microsoft.com/office/officeart/2005/8/layout/list1"/>
    <dgm:cxn modelId="{7E20ABD3-23B1-4CB0-B08C-86A187F3A975}" type="presParOf" srcId="{FB7D9173-4A49-4663-92B7-795150DE6457}" destId="{ECC2B19D-B39E-47A1-BCA5-19C4186D0C67}" srcOrd="0" destOrd="0" presId="urn:microsoft.com/office/officeart/2005/8/layout/list1"/>
    <dgm:cxn modelId="{2622A2D0-93E8-4E61-91AD-6C3EBEDA9B54}" type="presParOf" srcId="{FB7D9173-4A49-4663-92B7-795150DE6457}" destId="{772EAFA3-6746-4517-8502-49DCD3DAC8D4}" srcOrd="1" destOrd="0" presId="urn:microsoft.com/office/officeart/2005/8/layout/list1"/>
    <dgm:cxn modelId="{9B1426A7-23D6-4EED-9FD7-48384B6CB83A}" type="presParOf" srcId="{6BB65651-94A0-42A4-A901-7D677A958637}" destId="{4405427B-B519-4831-8567-64897729062D}" srcOrd="1" destOrd="0" presId="urn:microsoft.com/office/officeart/2005/8/layout/list1"/>
    <dgm:cxn modelId="{475AA687-D101-436C-A033-8C83D9E7B0C1}" type="presParOf" srcId="{6BB65651-94A0-42A4-A901-7D677A958637}" destId="{171260BB-3F88-4072-8C8C-756605A9C1E5}" srcOrd="2" destOrd="0" presId="urn:microsoft.com/office/officeart/2005/8/layout/list1"/>
    <dgm:cxn modelId="{D3153AE9-D475-4AA6-9B21-360C96EE3A18}" type="presParOf" srcId="{6BB65651-94A0-42A4-A901-7D677A958637}" destId="{A7DF3788-90D8-40ED-9D7F-43DCBD8D4C17}" srcOrd="3" destOrd="0" presId="urn:microsoft.com/office/officeart/2005/8/layout/list1"/>
    <dgm:cxn modelId="{596909E6-BF29-411A-87B6-E4EDAB0E2926}" type="presParOf" srcId="{6BB65651-94A0-42A4-A901-7D677A958637}" destId="{3BBD9EFE-5325-4FBF-BAD0-FB102FBDDF21}" srcOrd="4" destOrd="0" presId="urn:microsoft.com/office/officeart/2005/8/layout/list1"/>
    <dgm:cxn modelId="{A499DA9F-003C-41D1-9D00-0B3EE4D99DE2}" type="presParOf" srcId="{3BBD9EFE-5325-4FBF-BAD0-FB102FBDDF21}" destId="{AF826C9A-6325-4A5A-B6D9-2320DD8E50CE}" srcOrd="0" destOrd="0" presId="urn:microsoft.com/office/officeart/2005/8/layout/list1"/>
    <dgm:cxn modelId="{8B97FAAC-D3AE-47FB-A9D8-C48ED49E11AF}" type="presParOf" srcId="{3BBD9EFE-5325-4FBF-BAD0-FB102FBDDF21}" destId="{F7D3CE76-19E7-40F8-A32C-AC17ACCA12AB}" srcOrd="1" destOrd="0" presId="urn:microsoft.com/office/officeart/2005/8/layout/list1"/>
    <dgm:cxn modelId="{635F1939-073C-4033-AA5B-A8B6E79ED90A}" type="presParOf" srcId="{6BB65651-94A0-42A4-A901-7D677A958637}" destId="{171616BC-014B-4480-A582-09A70CB85FA1}" srcOrd="5" destOrd="0" presId="urn:microsoft.com/office/officeart/2005/8/layout/list1"/>
    <dgm:cxn modelId="{AFCC5C45-EB32-4ED6-AA46-3945781BF266}" type="presParOf" srcId="{6BB65651-94A0-42A4-A901-7D677A958637}" destId="{C871E0AB-857A-40AB-AF26-D872406CB4C2}" srcOrd="6" destOrd="0" presId="urn:microsoft.com/office/officeart/2005/8/layout/list1"/>
    <dgm:cxn modelId="{F11DF6D3-8B58-455B-9683-3053978F95FE}" type="presParOf" srcId="{6BB65651-94A0-42A4-A901-7D677A958637}" destId="{D254D110-A27D-442B-8BD8-538D7574BE34}" srcOrd="7" destOrd="0" presId="urn:microsoft.com/office/officeart/2005/8/layout/list1"/>
    <dgm:cxn modelId="{108E5421-7314-4371-BE6A-2372ADC90356}" type="presParOf" srcId="{6BB65651-94A0-42A4-A901-7D677A958637}" destId="{E30FF346-A485-486E-AA38-464D86691DFA}" srcOrd="8" destOrd="0" presId="urn:microsoft.com/office/officeart/2005/8/layout/list1"/>
    <dgm:cxn modelId="{3D6244DF-CCD8-406B-8C7D-6CF78490A2EC}" type="presParOf" srcId="{E30FF346-A485-486E-AA38-464D86691DFA}" destId="{8BE81862-79CC-4A6A-8F69-DDE71A4BF50F}" srcOrd="0" destOrd="0" presId="urn:microsoft.com/office/officeart/2005/8/layout/list1"/>
    <dgm:cxn modelId="{EAC477EF-F12D-4A58-8D75-D34315BB74C2}" type="presParOf" srcId="{E30FF346-A485-486E-AA38-464D86691DFA}" destId="{141CC94F-8792-466C-A65C-A6CB167F5084}" srcOrd="1" destOrd="0" presId="urn:microsoft.com/office/officeart/2005/8/layout/list1"/>
    <dgm:cxn modelId="{EB4551E6-DEF1-45B8-8FB6-78BF052332AB}" type="presParOf" srcId="{6BB65651-94A0-42A4-A901-7D677A958637}" destId="{550D5D3C-0DBC-4BF0-A9A1-CA2C98745B7F}" srcOrd="9" destOrd="0" presId="urn:microsoft.com/office/officeart/2005/8/layout/list1"/>
    <dgm:cxn modelId="{D9217C11-28EC-4461-BCBB-76074567E7D2}" type="presParOf" srcId="{6BB65651-94A0-42A4-A901-7D677A958637}" destId="{884F69CA-6168-482A-8807-36C925424942}" srcOrd="10" destOrd="0" presId="urn:microsoft.com/office/officeart/2005/8/layout/list1"/>
    <dgm:cxn modelId="{808D3807-4401-49CF-BCEC-044D2426E6FF}" type="presParOf" srcId="{6BB65651-94A0-42A4-A901-7D677A958637}" destId="{BC2630D3-E482-456F-A432-5991604DBD38}" srcOrd="11" destOrd="0" presId="urn:microsoft.com/office/officeart/2005/8/layout/list1"/>
    <dgm:cxn modelId="{A714065B-E233-4189-A0A1-6A039320E016}" type="presParOf" srcId="{6BB65651-94A0-42A4-A901-7D677A958637}" destId="{8F666EA7-01E9-4BCB-BD4B-91791B8F5DEB}" srcOrd="12" destOrd="0" presId="urn:microsoft.com/office/officeart/2005/8/layout/list1"/>
    <dgm:cxn modelId="{F450EF0D-0BE3-454C-AF8A-CFE663DF19AD}" type="presParOf" srcId="{8F666EA7-01E9-4BCB-BD4B-91791B8F5DEB}" destId="{73E78222-F55E-43F0-B92F-8A322470F14D}" srcOrd="0" destOrd="0" presId="urn:microsoft.com/office/officeart/2005/8/layout/list1"/>
    <dgm:cxn modelId="{636DAD83-ACDB-4CA0-8520-77C02B88507D}" type="presParOf" srcId="{8F666EA7-01E9-4BCB-BD4B-91791B8F5DEB}" destId="{ABD5BF2F-9D61-46D0-9D7A-E971389718E7}" srcOrd="1" destOrd="0" presId="urn:microsoft.com/office/officeart/2005/8/layout/list1"/>
    <dgm:cxn modelId="{561F509F-EBF0-4E0D-9CB8-61467E94E5ED}" type="presParOf" srcId="{6BB65651-94A0-42A4-A901-7D677A958637}" destId="{7167A5CB-727E-4BE7-870E-E6BBED46EC5F}" srcOrd="13" destOrd="0" presId="urn:microsoft.com/office/officeart/2005/8/layout/list1"/>
    <dgm:cxn modelId="{030AC5ED-B8BF-48C0-A207-ECF5186C3466}" type="presParOf" srcId="{6BB65651-94A0-42A4-A901-7D677A958637}" destId="{E4352A60-CD69-45F3-AE00-5845D102564D}" srcOrd="14" destOrd="0" presId="urn:microsoft.com/office/officeart/2005/8/layout/list1"/>
    <dgm:cxn modelId="{34722501-5083-4E2C-8EAE-F4F516D4AE23}" type="presParOf" srcId="{6BB65651-94A0-42A4-A901-7D677A958637}" destId="{A6DD47F9-ED6F-4196-9167-93221586F85B}" srcOrd="15" destOrd="0" presId="urn:microsoft.com/office/officeart/2005/8/layout/list1"/>
    <dgm:cxn modelId="{EBC29D95-F23E-4C18-A9F7-6E788DA5763D}" type="presParOf" srcId="{6BB65651-94A0-42A4-A901-7D677A958637}" destId="{E0A6FEE2-B7A7-4C33-B68D-3E37E5721248}" srcOrd="16" destOrd="0" presId="urn:microsoft.com/office/officeart/2005/8/layout/list1"/>
    <dgm:cxn modelId="{3ACFDB4E-B14F-4F18-9E21-AABC1CF2CF31}" type="presParOf" srcId="{E0A6FEE2-B7A7-4C33-B68D-3E37E5721248}" destId="{8ABD7464-230F-4CA6-9C53-DEC850E6191A}" srcOrd="0" destOrd="0" presId="urn:microsoft.com/office/officeart/2005/8/layout/list1"/>
    <dgm:cxn modelId="{3ACF9162-6AF6-4FCC-815A-61393B3A63CD}" type="presParOf" srcId="{E0A6FEE2-B7A7-4C33-B68D-3E37E5721248}" destId="{E9907979-23CE-4BDF-89FC-9F96BD2B7019}" srcOrd="1" destOrd="0" presId="urn:microsoft.com/office/officeart/2005/8/layout/list1"/>
    <dgm:cxn modelId="{EA97340D-4714-44D7-8A64-8AA61E6D4BEF}" type="presParOf" srcId="{6BB65651-94A0-42A4-A901-7D677A958637}" destId="{F8566737-77CB-4D7C-9ECE-AADF987B629F}" srcOrd="17" destOrd="0" presId="urn:microsoft.com/office/officeart/2005/8/layout/list1"/>
    <dgm:cxn modelId="{71C0501C-4C4F-4786-A467-333D61BF53EF}" type="presParOf" srcId="{6BB65651-94A0-42A4-A901-7D677A958637}" destId="{F845215B-A7C4-473E-959B-363D39E67B96}" srcOrd="18" destOrd="0" presId="urn:microsoft.com/office/officeart/2005/8/layout/list1"/>
    <dgm:cxn modelId="{E7ECFB92-8D80-4A90-B2DB-7B21B1DD07B3}" type="presParOf" srcId="{6BB65651-94A0-42A4-A901-7D677A958637}" destId="{2E4E60E7-2155-4C04-942C-F54E031BE4D6}" srcOrd="19" destOrd="0" presId="urn:microsoft.com/office/officeart/2005/8/layout/list1"/>
    <dgm:cxn modelId="{1762379E-2EF0-481B-BCA4-A27D38DF718B}" type="presParOf" srcId="{6BB65651-94A0-42A4-A901-7D677A958637}" destId="{3651C88A-A605-45A3-A76B-5CB4D8D90696}" srcOrd="20" destOrd="0" presId="urn:microsoft.com/office/officeart/2005/8/layout/list1"/>
    <dgm:cxn modelId="{FA91AFD9-E110-4824-B232-D2AADAACD9E6}" type="presParOf" srcId="{3651C88A-A605-45A3-A76B-5CB4D8D90696}" destId="{216136B6-301E-4302-BCAD-2D9B219794E5}" srcOrd="0" destOrd="0" presId="urn:microsoft.com/office/officeart/2005/8/layout/list1"/>
    <dgm:cxn modelId="{F3B3C0B5-6291-44FC-BACC-1FEF65AD4F60}" type="presParOf" srcId="{3651C88A-A605-45A3-A76B-5CB4D8D90696}" destId="{7D74FB4C-6AD3-4E30-B8B3-4F937EB5E855}" srcOrd="1" destOrd="0" presId="urn:microsoft.com/office/officeart/2005/8/layout/list1"/>
    <dgm:cxn modelId="{F4E8526B-8920-4056-9D59-11D0BDA5ACC0}" type="presParOf" srcId="{6BB65651-94A0-42A4-A901-7D677A958637}" destId="{70570EF1-8A8A-44F2-99D9-48187D77DCAE}" srcOrd="21" destOrd="0" presId="urn:microsoft.com/office/officeart/2005/8/layout/list1"/>
    <dgm:cxn modelId="{FD54F72E-D95F-4FAC-B802-09B2D8640AE4}" type="presParOf" srcId="{6BB65651-94A0-42A4-A901-7D677A958637}" destId="{8087747F-B32F-4E0F-88BE-990A2CBECF98}" srcOrd="22" destOrd="0" presId="urn:microsoft.com/office/officeart/2005/8/layout/list1"/>
    <dgm:cxn modelId="{BCF0CC1B-D89E-4F2B-B0CB-973621EE447D}" type="presParOf" srcId="{6BB65651-94A0-42A4-A901-7D677A958637}" destId="{7320ADBA-90FE-4071-B542-FD28D67DD18B}" srcOrd="23" destOrd="0" presId="urn:microsoft.com/office/officeart/2005/8/layout/list1"/>
    <dgm:cxn modelId="{89696FA2-5592-40C6-B290-F2F66A53840F}" type="presParOf" srcId="{6BB65651-94A0-42A4-A901-7D677A958637}" destId="{561B22AA-179F-4AFE-82E6-B138CAD51F01}" srcOrd="24" destOrd="0" presId="urn:microsoft.com/office/officeart/2005/8/layout/list1"/>
    <dgm:cxn modelId="{4724F4FF-6CEF-4EDC-8026-919277FAAB06}" type="presParOf" srcId="{561B22AA-179F-4AFE-82E6-B138CAD51F01}" destId="{39AC88B5-D867-4482-A7D8-EC25B0A441B7}" srcOrd="0" destOrd="0" presId="urn:microsoft.com/office/officeart/2005/8/layout/list1"/>
    <dgm:cxn modelId="{8178ADB4-F470-4AD5-9C93-F2D16EC416C2}" type="presParOf" srcId="{561B22AA-179F-4AFE-82E6-B138CAD51F01}" destId="{AC1A0096-5572-4E37-84A0-775709F223A8}" srcOrd="1" destOrd="0" presId="urn:microsoft.com/office/officeart/2005/8/layout/list1"/>
    <dgm:cxn modelId="{8B9B7095-7C85-48DB-ABB9-B5D33109E3A1}" type="presParOf" srcId="{6BB65651-94A0-42A4-A901-7D677A958637}" destId="{744A5030-253A-48F6-A37C-F4B0FAF334FA}" srcOrd="25" destOrd="0" presId="urn:microsoft.com/office/officeart/2005/8/layout/list1"/>
    <dgm:cxn modelId="{E6E23E2D-ACE1-41CE-B30A-4161F7806EC7}" type="presParOf" srcId="{6BB65651-94A0-42A4-A901-7D677A958637}" destId="{54AC6D06-3E62-4E5A-85B3-15043A7DB4B8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E9D56A-FC9D-4F3E-BCB5-286D66A3A3B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61099D1-F6F4-4E70-979A-2CD25C05E309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>
              <a:solidFill>
                <a:schemeClr val="bg2">
                  <a:lumMod val="10000"/>
                </a:schemeClr>
              </a:solidFill>
            </a:rPr>
            <a:t>Download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576F657C-8BE3-4576-A8BE-2B4338813EFA}" type="parTrans" cxnId="{07C12D68-86BC-4596-97ED-740EEC6FF4DF}">
      <dgm:prSet/>
      <dgm:spPr/>
      <dgm:t>
        <a:bodyPr/>
        <a:lstStyle/>
        <a:p>
          <a:endParaRPr lang="en-US"/>
        </a:p>
      </dgm:t>
    </dgm:pt>
    <dgm:pt modelId="{7C349A41-BDF8-4E0E-ACCF-05909087DADC}" type="sibTrans" cxnId="{07C12D68-86BC-4596-97ED-740EEC6FF4DF}">
      <dgm:prSet/>
      <dgm:spPr/>
      <dgm:t>
        <a:bodyPr/>
        <a:lstStyle/>
        <a:p>
          <a:endParaRPr lang="en-US"/>
        </a:p>
      </dgm:t>
    </dgm:pt>
    <dgm:pt modelId="{22108262-48A5-4C6C-8116-3012E76B36D2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>
              <a:solidFill>
                <a:schemeClr val="bg2">
                  <a:lumMod val="10000"/>
                </a:schemeClr>
              </a:solidFill>
            </a:rPr>
            <a:t>Installation</a:t>
          </a:r>
          <a:endParaRPr lang="en-US" dirty="0">
            <a:solidFill>
              <a:schemeClr val="bg2">
                <a:lumMod val="10000"/>
              </a:schemeClr>
            </a:solidFill>
          </a:endParaRPr>
        </a:p>
      </dgm:t>
    </dgm:pt>
    <dgm:pt modelId="{35355DA3-9620-4F8F-8B6D-B25158BB2C71}" type="parTrans" cxnId="{0272D3A0-810D-459B-B207-9F90C08EB773}">
      <dgm:prSet/>
      <dgm:spPr/>
      <dgm:t>
        <a:bodyPr/>
        <a:lstStyle/>
        <a:p>
          <a:endParaRPr lang="en-US"/>
        </a:p>
      </dgm:t>
    </dgm:pt>
    <dgm:pt modelId="{B231D9FA-E032-4308-8D5C-E2C1A14ECE29}" type="sibTrans" cxnId="{0272D3A0-810D-459B-B207-9F90C08EB773}">
      <dgm:prSet/>
      <dgm:spPr/>
      <dgm:t>
        <a:bodyPr/>
        <a:lstStyle/>
        <a:p>
          <a:endParaRPr lang="en-US"/>
        </a:p>
      </dgm:t>
    </dgm:pt>
    <dgm:pt modelId="{65849028-3359-48B0-AE9C-DA85C327C27E}">
      <dgm:prSet/>
      <dgm:spPr/>
      <dgm:t>
        <a:bodyPr/>
        <a:lstStyle/>
        <a:p>
          <a:pPr>
            <a:lnSpc>
              <a:spcPct val="100000"/>
            </a:lnSpc>
          </a:pPr>
          <a:r>
            <a:rPr lang="en-IN" dirty="0">
              <a:solidFill>
                <a:schemeClr val="tx1"/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Starting with the software</a:t>
          </a:r>
          <a:endParaRPr lang="en-US" dirty="0">
            <a:solidFill>
              <a:schemeClr val="tx1"/>
            </a:solidFill>
          </a:endParaRPr>
        </a:p>
      </dgm:t>
    </dgm:pt>
    <dgm:pt modelId="{4266D1F0-06C1-4431-AC17-E01130D0D459}" type="parTrans" cxnId="{F715322F-230D-4370-98A2-170B569C2A7D}">
      <dgm:prSet/>
      <dgm:spPr/>
      <dgm:t>
        <a:bodyPr/>
        <a:lstStyle/>
        <a:p>
          <a:endParaRPr lang="en-US"/>
        </a:p>
      </dgm:t>
    </dgm:pt>
    <dgm:pt modelId="{41AEAF17-A800-41C2-9A72-8EB8B65059AA}" type="sibTrans" cxnId="{F715322F-230D-4370-98A2-170B569C2A7D}">
      <dgm:prSet/>
      <dgm:spPr/>
      <dgm:t>
        <a:bodyPr/>
        <a:lstStyle/>
        <a:p>
          <a:endParaRPr lang="en-US"/>
        </a:p>
      </dgm:t>
    </dgm:pt>
    <dgm:pt modelId="{6F43D08E-0AAB-42C3-A690-273E4A48D90A}" type="pres">
      <dgm:prSet presAssocID="{3FE9D56A-FC9D-4F3E-BCB5-286D66A3A3B3}" presName="root" presStyleCnt="0">
        <dgm:presLayoutVars>
          <dgm:dir/>
          <dgm:resizeHandles val="exact"/>
        </dgm:presLayoutVars>
      </dgm:prSet>
      <dgm:spPr/>
    </dgm:pt>
    <dgm:pt modelId="{8AE2FD7B-E449-42C3-8024-7F6C9111A8F4}" type="pres">
      <dgm:prSet presAssocID="{661099D1-F6F4-4E70-979A-2CD25C05E309}" presName="compNode" presStyleCnt="0"/>
      <dgm:spPr/>
    </dgm:pt>
    <dgm:pt modelId="{A9896948-2B30-4E47-A4EA-9B5CB6A755C1}" type="pres">
      <dgm:prSet presAssocID="{661099D1-F6F4-4E70-979A-2CD25C05E309}" presName="bgRect" presStyleLbl="bgShp" presStyleIdx="0" presStyleCnt="3"/>
      <dgm:spPr/>
    </dgm:pt>
    <dgm:pt modelId="{FA48CA32-96CC-4568-A471-9473DB16CAB7}" type="pres">
      <dgm:prSet presAssocID="{661099D1-F6F4-4E70-979A-2CD25C05E309}" presName="iconRect" presStyleLbl="node1" presStyleIdx="0" presStyleCnt="3"/>
      <dgm:spPr>
        <a:blipFill>
          <a:blip xmlns:r="http://schemas.openxmlformats.org/officeDocument/2006/relationships"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wnload"/>
        </a:ext>
      </dgm:extLst>
    </dgm:pt>
    <dgm:pt modelId="{236C347B-113F-466E-8EAD-2A5F7B9E4D7A}" type="pres">
      <dgm:prSet presAssocID="{661099D1-F6F4-4E70-979A-2CD25C05E309}" presName="spaceRect" presStyleCnt="0"/>
      <dgm:spPr/>
    </dgm:pt>
    <dgm:pt modelId="{F7FAD1D6-DA97-4254-A2A6-3C4D9C609A71}" type="pres">
      <dgm:prSet presAssocID="{661099D1-F6F4-4E70-979A-2CD25C05E309}" presName="parTx" presStyleLbl="revTx" presStyleIdx="0" presStyleCnt="3">
        <dgm:presLayoutVars>
          <dgm:chMax val="0"/>
          <dgm:chPref val="0"/>
        </dgm:presLayoutVars>
      </dgm:prSet>
      <dgm:spPr/>
    </dgm:pt>
    <dgm:pt modelId="{BFC487CD-EF64-47E3-B60B-A8B38EA60166}" type="pres">
      <dgm:prSet presAssocID="{7C349A41-BDF8-4E0E-ACCF-05909087DADC}" presName="sibTrans" presStyleCnt="0"/>
      <dgm:spPr/>
    </dgm:pt>
    <dgm:pt modelId="{B196D0E5-A954-4F7C-96F6-334CB211DDE9}" type="pres">
      <dgm:prSet presAssocID="{22108262-48A5-4C6C-8116-3012E76B36D2}" presName="compNode" presStyleCnt="0"/>
      <dgm:spPr/>
    </dgm:pt>
    <dgm:pt modelId="{9456E8A8-00AD-4E02-8467-09115D80DD0B}" type="pres">
      <dgm:prSet presAssocID="{22108262-48A5-4C6C-8116-3012E76B36D2}" presName="bgRect" presStyleLbl="bgShp" presStyleIdx="1" presStyleCnt="3"/>
      <dgm:spPr/>
    </dgm:pt>
    <dgm:pt modelId="{F4E499DF-DC5C-4C80-8FC4-FC943E52DA88}" type="pres">
      <dgm:prSet presAssocID="{22108262-48A5-4C6C-8116-3012E76B36D2}" presName="iconRect" presStyleLbl="node1" presStyleIdx="1" presStyleCnt="3"/>
      <dgm:spPr>
        <a:blipFill>
          <a:blip xmlns:r="http://schemas.openxmlformats.org/officeDocument/2006/relationships"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B35F0498-4984-4D1E-8D83-8193CE7944B4}" type="pres">
      <dgm:prSet presAssocID="{22108262-48A5-4C6C-8116-3012E76B36D2}" presName="spaceRect" presStyleCnt="0"/>
      <dgm:spPr/>
    </dgm:pt>
    <dgm:pt modelId="{3A69E678-2A65-4168-A067-64BCF8FDC164}" type="pres">
      <dgm:prSet presAssocID="{22108262-48A5-4C6C-8116-3012E76B36D2}" presName="parTx" presStyleLbl="revTx" presStyleIdx="1" presStyleCnt="3">
        <dgm:presLayoutVars>
          <dgm:chMax val="0"/>
          <dgm:chPref val="0"/>
        </dgm:presLayoutVars>
      </dgm:prSet>
      <dgm:spPr/>
    </dgm:pt>
    <dgm:pt modelId="{07BC3C0E-EA6F-4BE5-9C19-A87AC5277F1E}" type="pres">
      <dgm:prSet presAssocID="{B231D9FA-E032-4308-8D5C-E2C1A14ECE29}" presName="sibTrans" presStyleCnt="0"/>
      <dgm:spPr/>
    </dgm:pt>
    <dgm:pt modelId="{AA44F2F6-88DF-4435-8B2E-DE526670809F}" type="pres">
      <dgm:prSet presAssocID="{65849028-3359-48B0-AE9C-DA85C327C27E}" presName="compNode" presStyleCnt="0"/>
      <dgm:spPr/>
    </dgm:pt>
    <dgm:pt modelId="{D36EBE4E-5B98-40D2-A169-56EF060267B2}" type="pres">
      <dgm:prSet presAssocID="{65849028-3359-48B0-AE9C-DA85C327C27E}" presName="bgRect" presStyleLbl="bgShp" presStyleIdx="2" presStyleCnt="3"/>
      <dgm:spPr/>
    </dgm:pt>
    <dgm:pt modelId="{2E52AFA1-1631-4202-806B-F1D745CFFB3C}" type="pres">
      <dgm:prSet presAssocID="{65849028-3359-48B0-AE9C-DA85C327C27E}" presName="iconRect" presStyleLbl="node1" presStyleIdx="2" presStyleCnt="3"/>
      <dgm:spPr>
        <a:blipFill>
          <a:blip xmlns:r="http://schemas.openxmlformats.org/officeDocument/2006/relationships"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E8047BDB-8A0E-45D3-9347-496FCB14AFF9}" type="pres">
      <dgm:prSet presAssocID="{65849028-3359-48B0-AE9C-DA85C327C27E}" presName="spaceRect" presStyleCnt="0"/>
      <dgm:spPr/>
    </dgm:pt>
    <dgm:pt modelId="{7EAFAA9A-F1D5-4692-A1AA-260F5D645F9D}" type="pres">
      <dgm:prSet presAssocID="{65849028-3359-48B0-AE9C-DA85C327C27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A50B21B-C372-4BF3-AF60-73A6D091103F}" type="presOf" srcId="{3FE9D56A-FC9D-4F3E-BCB5-286D66A3A3B3}" destId="{6F43D08E-0AAB-42C3-A690-273E4A48D90A}" srcOrd="0" destOrd="0" presId="urn:microsoft.com/office/officeart/2018/2/layout/IconVerticalSolidList"/>
    <dgm:cxn modelId="{F715322F-230D-4370-98A2-170B569C2A7D}" srcId="{3FE9D56A-FC9D-4F3E-BCB5-286D66A3A3B3}" destId="{65849028-3359-48B0-AE9C-DA85C327C27E}" srcOrd="2" destOrd="0" parTransId="{4266D1F0-06C1-4431-AC17-E01130D0D459}" sibTransId="{41AEAF17-A800-41C2-9A72-8EB8B65059AA}"/>
    <dgm:cxn modelId="{E8F4CF43-BE42-473C-8624-E72F8CF4158E}" type="presOf" srcId="{65849028-3359-48B0-AE9C-DA85C327C27E}" destId="{7EAFAA9A-F1D5-4692-A1AA-260F5D645F9D}" srcOrd="0" destOrd="0" presId="urn:microsoft.com/office/officeart/2018/2/layout/IconVerticalSolidList"/>
    <dgm:cxn modelId="{07C12D68-86BC-4596-97ED-740EEC6FF4DF}" srcId="{3FE9D56A-FC9D-4F3E-BCB5-286D66A3A3B3}" destId="{661099D1-F6F4-4E70-979A-2CD25C05E309}" srcOrd="0" destOrd="0" parTransId="{576F657C-8BE3-4576-A8BE-2B4338813EFA}" sibTransId="{7C349A41-BDF8-4E0E-ACCF-05909087DADC}"/>
    <dgm:cxn modelId="{76EE6E52-12F1-4D8F-A24C-BC9EE7A13F42}" type="presOf" srcId="{661099D1-F6F4-4E70-979A-2CD25C05E309}" destId="{F7FAD1D6-DA97-4254-A2A6-3C4D9C609A71}" srcOrd="0" destOrd="0" presId="urn:microsoft.com/office/officeart/2018/2/layout/IconVerticalSolidList"/>
    <dgm:cxn modelId="{7E05A18C-2E12-42BD-8335-99B7AE12E450}" type="presOf" srcId="{22108262-48A5-4C6C-8116-3012E76B36D2}" destId="{3A69E678-2A65-4168-A067-64BCF8FDC164}" srcOrd="0" destOrd="0" presId="urn:microsoft.com/office/officeart/2018/2/layout/IconVerticalSolidList"/>
    <dgm:cxn modelId="{0272D3A0-810D-459B-B207-9F90C08EB773}" srcId="{3FE9D56A-FC9D-4F3E-BCB5-286D66A3A3B3}" destId="{22108262-48A5-4C6C-8116-3012E76B36D2}" srcOrd="1" destOrd="0" parTransId="{35355DA3-9620-4F8F-8B6D-B25158BB2C71}" sibTransId="{B231D9FA-E032-4308-8D5C-E2C1A14ECE29}"/>
    <dgm:cxn modelId="{2DD4569E-BDCD-40B7-86DD-F39EB9340E22}" type="presParOf" srcId="{6F43D08E-0AAB-42C3-A690-273E4A48D90A}" destId="{8AE2FD7B-E449-42C3-8024-7F6C9111A8F4}" srcOrd="0" destOrd="0" presId="urn:microsoft.com/office/officeart/2018/2/layout/IconVerticalSolidList"/>
    <dgm:cxn modelId="{DF7C5BCE-88ED-48FF-A925-7FC24C3CAAB7}" type="presParOf" srcId="{8AE2FD7B-E449-42C3-8024-7F6C9111A8F4}" destId="{A9896948-2B30-4E47-A4EA-9B5CB6A755C1}" srcOrd="0" destOrd="0" presId="urn:microsoft.com/office/officeart/2018/2/layout/IconVerticalSolidList"/>
    <dgm:cxn modelId="{F3AE53C6-342B-4E22-BF9C-2E7EAA12D399}" type="presParOf" srcId="{8AE2FD7B-E449-42C3-8024-7F6C9111A8F4}" destId="{FA48CA32-96CC-4568-A471-9473DB16CAB7}" srcOrd="1" destOrd="0" presId="urn:microsoft.com/office/officeart/2018/2/layout/IconVerticalSolidList"/>
    <dgm:cxn modelId="{D81CCE55-4938-47DA-B4AA-7CD02F3605AE}" type="presParOf" srcId="{8AE2FD7B-E449-42C3-8024-7F6C9111A8F4}" destId="{236C347B-113F-466E-8EAD-2A5F7B9E4D7A}" srcOrd="2" destOrd="0" presId="urn:microsoft.com/office/officeart/2018/2/layout/IconVerticalSolidList"/>
    <dgm:cxn modelId="{AF14897F-0A8E-4759-9239-3120FB2C6B9F}" type="presParOf" srcId="{8AE2FD7B-E449-42C3-8024-7F6C9111A8F4}" destId="{F7FAD1D6-DA97-4254-A2A6-3C4D9C609A71}" srcOrd="3" destOrd="0" presId="urn:microsoft.com/office/officeart/2018/2/layout/IconVerticalSolidList"/>
    <dgm:cxn modelId="{5D5EF72A-1E9A-4106-A43A-68449370E3D4}" type="presParOf" srcId="{6F43D08E-0AAB-42C3-A690-273E4A48D90A}" destId="{BFC487CD-EF64-47E3-B60B-A8B38EA60166}" srcOrd="1" destOrd="0" presId="urn:microsoft.com/office/officeart/2018/2/layout/IconVerticalSolidList"/>
    <dgm:cxn modelId="{5ABC4D62-17A6-4DBC-965A-8E4C5D7C35FA}" type="presParOf" srcId="{6F43D08E-0AAB-42C3-A690-273E4A48D90A}" destId="{B196D0E5-A954-4F7C-96F6-334CB211DDE9}" srcOrd="2" destOrd="0" presId="urn:microsoft.com/office/officeart/2018/2/layout/IconVerticalSolidList"/>
    <dgm:cxn modelId="{992156CD-C016-4F6A-ABB9-E2031F62A12E}" type="presParOf" srcId="{B196D0E5-A954-4F7C-96F6-334CB211DDE9}" destId="{9456E8A8-00AD-4E02-8467-09115D80DD0B}" srcOrd="0" destOrd="0" presId="urn:microsoft.com/office/officeart/2018/2/layout/IconVerticalSolidList"/>
    <dgm:cxn modelId="{4EBBEDB7-1F2C-4C43-9925-8C2A7EEEB864}" type="presParOf" srcId="{B196D0E5-A954-4F7C-96F6-334CB211DDE9}" destId="{F4E499DF-DC5C-4C80-8FC4-FC943E52DA88}" srcOrd="1" destOrd="0" presId="urn:microsoft.com/office/officeart/2018/2/layout/IconVerticalSolidList"/>
    <dgm:cxn modelId="{9062B21A-A1AB-4994-ACE1-59F0D8C3F98D}" type="presParOf" srcId="{B196D0E5-A954-4F7C-96F6-334CB211DDE9}" destId="{B35F0498-4984-4D1E-8D83-8193CE7944B4}" srcOrd="2" destOrd="0" presId="urn:microsoft.com/office/officeart/2018/2/layout/IconVerticalSolidList"/>
    <dgm:cxn modelId="{CFD285FE-E599-46B4-A4F9-B490DB1EF623}" type="presParOf" srcId="{B196D0E5-A954-4F7C-96F6-334CB211DDE9}" destId="{3A69E678-2A65-4168-A067-64BCF8FDC164}" srcOrd="3" destOrd="0" presId="urn:microsoft.com/office/officeart/2018/2/layout/IconVerticalSolidList"/>
    <dgm:cxn modelId="{54ED557A-9A82-4CCC-AEE8-59726A082362}" type="presParOf" srcId="{6F43D08E-0AAB-42C3-A690-273E4A48D90A}" destId="{07BC3C0E-EA6F-4BE5-9C19-A87AC5277F1E}" srcOrd="3" destOrd="0" presId="urn:microsoft.com/office/officeart/2018/2/layout/IconVerticalSolidList"/>
    <dgm:cxn modelId="{820410D0-16E2-4EA6-A603-0990763D3BA7}" type="presParOf" srcId="{6F43D08E-0AAB-42C3-A690-273E4A48D90A}" destId="{AA44F2F6-88DF-4435-8B2E-DE526670809F}" srcOrd="4" destOrd="0" presId="urn:microsoft.com/office/officeart/2018/2/layout/IconVerticalSolidList"/>
    <dgm:cxn modelId="{7A8DD2A9-2EE4-4BDF-9A31-ACFB543D05D6}" type="presParOf" srcId="{AA44F2F6-88DF-4435-8B2E-DE526670809F}" destId="{D36EBE4E-5B98-40D2-A169-56EF060267B2}" srcOrd="0" destOrd="0" presId="urn:microsoft.com/office/officeart/2018/2/layout/IconVerticalSolidList"/>
    <dgm:cxn modelId="{1450516B-DD69-417B-88C7-9A74BB87B9C0}" type="presParOf" srcId="{AA44F2F6-88DF-4435-8B2E-DE526670809F}" destId="{2E52AFA1-1631-4202-806B-F1D745CFFB3C}" srcOrd="1" destOrd="0" presId="urn:microsoft.com/office/officeart/2018/2/layout/IconVerticalSolidList"/>
    <dgm:cxn modelId="{98B3554D-796F-4446-80D7-3F265F6D4EF0}" type="presParOf" srcId="{AA44F2F6-88DF-4435-8B2E-DE526670809F}" destId="{E8047BDB-8A0E-45D3-9347-496FCB14AFF9}" srcOrd="2" destOrd="0" presId="urn:microsoft.com/office/officeart/2018/2/layout/IconVerticalSolidList"/>
    <dgm:cxn modelId="{E90DC938-AAC9-443C-8ACF-79B3AF9F1996}" type="presParOf" srcId="{AA44F2F6-88DF-4435-8B2E-DE526670809F}" destId="{7EAFAA9A-F1D5-4692-A1AA-260F5D645F9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A104D8-C09A-46A8-9A7D-0774A52CD480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accent1_2" csCatId="accent1" phldr="1"/>
      <dgm:spPr/>
      <dgm:t>
        <a:bodyPr/>
        <a:lstStyle/>
        <a:p>
          <a:endParaRPr lang="en-US"/>
        </a:p>
      </dgm:t>
    </dgm:pt>
    <dgm:pt modelId="{BEEB3662-AC54-483B-9509-26EA6B7C21B4}">
      <dgm:prSet custT="1"/>
      <dgm:spPr/>
      <dgm:t>
        <a:bodyPr/>
        <a:lstStyle/>
        <a:p>
          <a:r>
            <a:rPr lang="en-IN" sz="2000" dirty="0">
              <a:latin typeface="+mj-lt"/>
            </a:rPr>
            <a:t>The data file to be imported should be in comma delimited format(.csv)</a:t>
          </a:r>
          <a:endParaRPr lang="en-US" sz="2000" dirty="0">
            <a:latin typeface="+mj-lt"/>
          </a:endParaRPr>
        </a:p>
      </dgm:t>
    </dgm:pt>
    <dgm:pt modelId="{030358A1-E15A-4C89-A3AA-A49573737C0F}" type="parTrans" cxnId="{0D500B88-8F67-4352-9FA7-F49BCDA5D4CF}">
      <dgm:prSet/>
      <dgm:spPr/>
      <dgm:t>
        <a:bodyPr/>
        <a:lstStyle/>
        <a:p>
          <a:endParaRPr lang="en-US"/>
        </a:p>
      </dgm:t>
    </dgm:pt>
    <dgm:pt modelId="{85BA07F6-F1EB-4168-9B8A-6D00801FEA79}" type="sibTrans" cxnId="{0D500B88-8F67-4352-9FA7-F49BCDA5D4CF}">
      <dgm:prSet/>
      <dgm:spPr/>
      <dgm:t>
        <a:bodyPr/>
        <a:lstStyle/>
        <a:p>
          <a:endParaRPr lang="en-US"/>
        </a:p>
      </dgm:t>
    </dgm:pt>
    <dgm:pt modelId="{9EFFFC6F-6635-4798-9AC1-241E1D0E9145}">
      <dgm:prSet custT="1"/>
      <dgm:spPr/>
      <dgm:t>
        <a:bodyPr/>
        <a:lstStyle/>
        <a:p>
          <a:r>
            <a:rPr lang="en-IN" sz="2000" dirty="0">
              <a:latin typeface="+mj-lt"/>
            </a:rPr>
            <a:t>The required data preparation should have been done.</a:t>
          </a:r>
          <a:endParaRPr lang="en-US" sz="2000" dirty="0">
            <a:latin typeface="+mj-lt"/>
          </a:endParaRPr>
        </a:p>
      </dgm:t>
    </dgm:pt>
    <dgm:pt modelId="{BC711E21-8B1D-447D-850B-395B1777E0D2}" type="parTrans" cxnId="{48F15A92-9EFB-44D6-8D1F-7480CA450FCC}">
      <dgm:prSet/>
      <dgm:spPr/>
      <dgm:t>
        <a:bodyPr/>
        <a:lstStyle/>
        <a:p>
          <a:endParaRPr lang="en-US"/>
        </a:p>
      </dgm:t>
    </dgm:pt>
    <dgm:pt modelId="{77665678-01A6-4483-BD61-D02744DC6234}" type="sibTrans" cxnId="{48F15A92-9EFB-44D6-8D1F-7480CA450FCC}">
      <dgm:prSet/>
      <dgm:spPr/>
      <dgm:t>
        <a:bodyPr/>
        <a:lstStyle/>
        <a:p>
          <a:endParaRPr lang="en-US"/>
        </a:p>
      </dgm:t>
    </dgm:pt>
    <dgm:pt modelId="{F503573D-4180-44C0-B38F-1FBFB307561C}">
      <dgm:prSet custT="1"/>
      <dgm:spPr/>
      <dgm:t>
        <a:bodyPr/>
        <a:lstStyle/>
        <a:p>
          <a:r>
            <a:rPr lang="en-US" sz="2000" dirty="0">
              <a:latin typeface="+mj-lt"/>
            </a:rPr>
            <a:t>Example of Dataset_1 </a:t>
          </a:r>
        </a:p>
      </dgm:t>
    </dgm:pt>
    <dgm:pt modelId="{B5B60FCD-8396-4979-A302-C39417E1DF4A}" type="parTrans" cxnId="{A168056B-F0A4-4C04-91AE-4CD56FF68387}">
      <dgm:prSet/>
      <dgm:spPr/>
      <dgm:t>
        <a:bodyPr/>
        <a:lstStyle/>
        <a:p>
          <a:endParaRPr lang="en-IN"/>
        </a:p>
      </dgm:t>
    </dgm:pt>
    <dgm:pt modelId="{EC0682A9-7B76-412F-AD4C-3AD95AA3BE43}" type="sibTrans" cxnId="{A168056B-F0A4-4C04-91AE-4CD56FF68387}">
      <dgm:prSet/>
      <dgm:spPr/>
      <dgm:t>
        <a:bodyPr/>
        <a:lstStyle/>
        <a:p>
          <a:endParaRPr lang="en-IN"/>
        </a:p>
      </dgm:t>
    </dgm:pt>
    <dgm:pt modelId="{4A565D38-FFCE-4792-AF55-46C24DAC090C}" type="pres">
      <dgm:prSet presAssocID="{3EA104D8-C09A-46A8-9A7D-0774A52CD480}" presName="root" presStyleCnt="0">
        <dgm:presLayoutVars>
          <dgm:dir/>
          <dgm:resizeHandles val="exact"/>
        </dgm:presLayoutVars>
      </dgm:prSet>
      <dgm:spPr/>
    </dgm:pt>
    <dgm:pt modelId="{84AA9D8C-D459-4591-A015-544B6093429A}" type="pres">
      <dgm:prSet presAssocID="{3EA104D8-C09A-46A8-9A7D-0774A52CD480}" presName="container" presStyleCnt="0">
        <dgm:presLayoutVars>
          <dgm:dir/>
          <dgm:resizeHandles val="exact"/>
        </dgm:presLayoutVars>
      </dgm:prSet>
      <dgm:spPr/>
    </dgm:pt>
    <dgm:pt modelId="{A99A152B-D4F4-4A59-A2A8-3CA29E8D5C28}" type="pres">
      <dgm:prSet presAssocID="{BEEB3662-AC54-483B-9509-26EA6B7C21B4}" presName="compNode" presStyleCnt="0"/>
      <dgm:spPr/>
    </dgm:pt>
    <dgm:pt modelId="{C305BB26-37C4-4F8F-8099-43D28F5FD667}" type="pres">
      <dgm:prSet presAssocID="{BEEB3662-AC54-483B-9509-26EA6B7C21B4}" presName="iconBgRect" presStyleLbl="bgShp" presStyleIdx="0" presStyleCnt="3"/>
      <dgm:spPr/>
    </dgm:pt>
    <dgm:pt modelId="{E0C0174F-2FD1-42D9-80F9-606CCE7722FC}" type="pres">
      <dgm:prSet presAssocID="{BEEB3662-AC54-483B-9509-26EA6B7C21B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380A3A65-C76B-48D2-AA12-D6EB127829BB}" type="pres">
      <dgm:prSet presAssocID="{BEEB3662-AC54-483B-9509-26EA6B7C21B4}" presName="spaceRect" presStyleCnt="0"/>
      <dgm:spPr/>
    </dgm:pt>
    <dgm:pt modelId="{D373B21F-3FE5-407B-B0AF-73B25A6F6715}" type="pres">
      <dgm:prSet presAssocID="{BEEB3662-AC54-483B-9509-26EA6B7C21B4}" presName="textRect" presStyleLbl="revTx" presStyleIdx="0" presStyleCnt="3">
        <dgm:presLayoutVars>
          <dgm:chMax val="1"/>
          <dgm:chPref val="1"/>
        </dgm:presLayoutVars>
      </dgm:prSet>
      <dgm:spPr/>
    </dgm:pt>
    <dgm:pt modelId="{A1BB1855-271E-4618-81EA-7349B5951C7B}" type="pres">
      <dgm:prSet presAssocID="{85BA07F6-F1EB-4168-9B8A-6D00801FEA79}" presName="sibTrans" presStyleLbl="sibTrans2D1" presStyleIdx="0" presStyleCnt="0"/>
      <dgm:spPr/>
    </dgm:pt>
    <dgm:pt modelId="{7AAFEDE0-A54C-4109-8660-7E66E66323DA}" type="pres">
      <dgm:prSet presAssocID="{9EFFFC6F-6635-4798-9AC1-241E1D0E9145}" presName="compNode" presStyleCnt="0"/>
      <dgm:spPr/>
    </dgm:pt>
    <dgm:pt modelId="{08060674-DBDD-4A9A-AE0D-14C2DF3DB190}" type="pres">
      <dgm:prSet presAssocID="{9EFFFC6F-6635-4798-9AC1-241E1D0E9145}" presName="iconBgRect" presStyleLbl="bgShp" presStyleIdx="1" presStyleCnt="3"/>
      <dgm:spPr/>
    </dgm:pt>
    <dgm:pt modelId="{B7B728F2-4227-4711-9AD0-5D48576D65C4}" type="pres">
      <dgm:prSet presAssocID="{9EFFFC6F-6635-4798-9AC1-241E1D0E914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85FD5A47-047F-4F9A-883D-220D4F0C1F54}" type="pres">
      <dgm:prSet presAssocID="{9EFFFC6F-6635-4798-9AC1-241E1D0E9145}" presName="spaceRect" presStyleCnt="0"/>
      <dgm:spPr/>
    </dgm:pt>
    <dgm:pt modelId="{B20C09C6-040D-4253-AEC2-77FFEB3AA966}" type="pres">
      <dgm:prSet presAssocID="{9EFFFC6F-6635-4798-9AC1-241E1D0E9145}" presName="textRect" presStyleLbl="revTx" presStyleIdx="1" presStyleCnt="3">
        <dgm:presLayoutVars>
          <dgm:chMax val="1"/>
          <dgm:chPref val="1"/>
        </dgm:presLayoutVars>
      </dgm:prSet>
      <dgm:spPr/>
    </dgm:pt>
    <dgm:pt modelId="{6F7EFAEE-84E7-4F23-B56A-5A35BC061AC8}" type="pres">
      <dgm:prSet presAssocID="{77665678-01A6-4483-BD61-D02744DC6234}" presName="sibTrans" presStyleLbl="sibTrans2D1" presStyleIdx="0" presStyleCnt="0"/>
      <dgm:spPr/>
    </dgm:pt>
    <dgm:pt modelId="{A784D4BA-299D-46C0-8278-87F3621EB713}" type="pres">
      <dgm:prSet presAssocID="{F503573D-4180-44C0-B38F-1FBFB307561C}" presName="compNode" presStyleCnt="0"/>
      <dgm:spPr/>
    </dgm:pt>
    <dgm:pt modelId="{4BEC22AF-EF9A-466F-921B-801437DCA3AE}" type="pres">
      <dgm:prSet presAssocID="{F503573D-4180-44C0-B38F-1FBFB307561C}" presName="iconBgRect" presStyleLbl="bgShp" presStyleIdx="2" presStyleCnt="3"/>
      <dgm:spPr/>
    </dgm:pt>
    <dgm:pt modelId="{90615C7D-1B69-4A8E-A1E9-1FCE6C91F0A4}" type="pres">
      <dgm:prSet presAssocID="{F503573D-4180-44C0-B38F-1FBFB307561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bacus with solid fill"/>
        </a:ext>
      </dgm:extLst>
    </dgm:pt>
    <dgm:pt modelId="{F5D52BF5-AC17-4E89-A7E1-CA3845D3450A}" type="pres">
      <dgm:prSet presAssocID="{F503573D-4180-44C0-B38F-1FBFB307561C}" presName="spaceRect" presStyleCnt="0"/>
      <dgm:spPr/>
    </dgm:pt>
    <dgm:pt modelId="{CE326C31-B1C1-4D9D-B0A4-13FA47755902}" type="pres">
      <dgm:prSet presAssocID="{F503573D-4180-44C0-B38F-1FBFB307561C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4C51521-2BB9-4ECE-BE94-6603612A3B36}" type="presOf" srcId="{77665678-01A6-4483-BD61-D02744DC6234}" destId="{6F7EFAEE-84E7-4F23-B56A-5A35BC061AC8}" srcOrd="0" destOrd="0" presId="urn:microsoft.com/office/officeart/2018/2/layout/IconCircleList"/>
    <dgm:cxn modelId="{F4D48636-8378-4512-88C8-99665835B996}" type="presOf" srcId="{9EFFFC6F-6635-4798-9AC1-241E1D0E9145}" destId="{B20C09C6-040D-4253-AEC2-77FFEB3AA966}" srcOrd="0" destOrd="0" presId="urn:microsoft.com/office/officeart/2018/2/layout/IconCircleList"/>
    <dgm:cxn modelId="{B3A54F43-9CAA-4364-8348-4A609A87E85C}" type="presOf" srcId="{85BA07F6-F1EB-4168-9B8A-6D00801FEA79}" destId="{A1BB1855-271E-4618-81EA-7349B5951C7B}" srcOrd="0" destOrd="0" presId="urn:microsoft.com/office/officeart/2018/2/layout/IconCircleList"/>
    <dgm:cxn modelId="{DB1A2445-8A00-4DF7-9403-6A97DB2FCA64}" type="presOf" srcId="{F503573D-4180-44C0-B38F-1FBFB307561C}" destId="{CE326C31-B1C1-4D9D-B0A4-13FA47755902}" srcOrd="0" destOrd="0" presId="urn:microsoft.com/office/officeart/2018/2/layout/IconCircleList"/>
    <dgm:cxn modelId="{A168056B-F0A4-4C04-91AE-4CD56FF68387}" srcId="{3EA104D8-C09A-46A8-9A7D-0774A52CD480}" destId="{F503573D-4180-44C0-B38F-1FBFB307561C}" srcOrd="2" destOrd="0" parTransId="{B5B60FCD-8396-4979-A302-C39417E1DF4A}" sibTransId="{EC0682A9-7B76-412F-AD4C-3AD95AA3BE43}"/>
    <dgm:cxn modelId="{0D500B88-8F67-4352-9FA7-F49BCDA5D4CF}" srcId="{3EA104D8-C09A-46A8-9A7D-0774A52CD480}" destId="{BEEB3662-AC54-483B-9509-26EA6B7C21B4}" srcOrd="0" destOrd="0" parTransId="{030358A1-E15A-4C89-A3AA-A49573737C0F}" sibTransId="{85BA07F6-F1EB-4168-9B8A-6D00801FEA79}"/>
    <dgm:cxn modelId="{48F15A92-9EFB-44D6-8D1F-7480CA450FCC}" srcId="{3EA104D8-C09A-46A8-9A7D-0774A52CD480}" destId="{9EFFFC6F-6635-4798-9AC1-241E1D0E9145}" srcOrd="1" destOrd="0" parTransId="{BC711E21-8B1D-447D-850B-395B1777E0D2}" sibTransId="{77665678-01A6-4483-BD61-D02744DC6234}"/>
    <dgm:cxn modelId="{D7F3DD92-BC87-4785-9ADD-AB2A6A60F36B}" type="presOf" srcId="{BEEB3662-AC54-483B-9509-26EA6B7C21B4}" destId="{D373B21F-3FE5-407B-B0AF-73B25A6F6715}" srcOrd="0" destOrd="0" presId="urn:microsoft.com/office/officeart/2018/2/layout/IconCircleList"/>
    <dgm:cxn modelId="{765D63CC-6EAC-4D73-B4D3-029D21022A22}" type="presOf" srcId="{3EA104D8-C09A-46A8-9A7D-0774A52CD480}" destId="{4A565D38-FFCE-4792-AF55-46C24DAC090C}" srcOrd="0" destOrd="0" presId="urn:microsoft.com/office/officeart/2018/2/layout/IconCircleList"/>
    <dgm:cxn modelId="{37458920-8E11-4886-8C11-25AEF441C494}" type="presParOf" srcId="{4A565D38-FFCE-4792-AF55-46C24DAC090C}" destId="{84AA9D8C-D459-4591-A015-544B6093429A}" srcOrd="0" destOrd="0" presId="urn:microsoft.com/office/officeart/2018/2/layout/IconCircleList"/>
    <dgm:cxn modelId="{D21F6BFD-0162-43FD-9BC2-C431479182AA}" type="presParOf" srcId="{84AA9D8C-D459-4591-A015-544B6093429A}" destId="{A99A152B-D4F4-4A59-A2A8-3CA29E8D5C28}" srcOrd="0" destOrd="0" presId="urn:microsoft.com/office/officeart/2018/2/layout/IconCircleList"/>
    <dgm:cxn modelId="{EDE46FF4-FFC3-4BEE-BE87-6D458FC9E572}" type="presParOf" srcId="{A99A152B-D4F4-4A59-A2A8-3CA29E8D5C28}" destId="{C305BB26-37C4-4F8F-8099-43D28F5FD667}" srcOrd="0" destOrd="0" presId="urn:microsoft.com/office/officeart/2018/2/layout/IconCircleList"/>
    <dgm:cxn modelId="{9E0D3492-AFDD-435F-B128-226C2837F908}" type="presParOf" srcId="{A99A152B-D4F4-4A59-A2A8-3CA29E8D5C28}" destId="{E0C0174F-2FD1-42D9-80F9-606CCE7722FC}" srcOrd="1" destOrd="0" presId="urn:microsoft.com/office/officeart/2018/2/layout/IconCircleList"/>
    <dgm:cxn modelId="{DADF00E4-19C9-4844-B769-2A8EA93D9722}" type="presParOf" srcId="{A99A152B-D4F4-4A59-A2A8-3CA29E8D5C28}" destId="{380A3A65-C76B-48D2-AA12-D6EB127829BB}" srcOrd="2" destOrd="0" presId="urn:microsoft.com/office/officeart/2018/2/layout/IconCircleList"/>
    <dgm:cxn modelId="{2321C67B-67CD-4B52-A6CF-B78B229A0EA5}" type="presParOf" srcId="{A99A152B-D4F4-4A59-A2A8-3CA29E8D5C28}" destId="{D373B21F-3FE5-407B-B0AF-73B25A6F6715}" srcOrd="3" destOrd="0" presId="urn:microsoft.com/office/officeart/2018/2/layout/IconCircleList"/>
    <dgm:cxn modelId="{513C11BF-D68F-4B13-A54C-54015BA6B02F}" type="presParOf" srcId="{84AA9D8C-D459-4591-A015-544B6093429A}" destId="{A1BB1855-271E-4618-81EA-7349B5951C7B}" srcOrd="1" destOrd="0" presId="urn:microsoft.com/office/officeart/2018/2/layout/IconCircleList"/>
    <dgm:cxn modelId="{DDE8D267-202A-4E3B-AC88-E0FDDFF09721}" type="presParOf" srcId="{84AA9D8C-D459-4591-A015-544B6093429A}" destId="{7AAFEDE0-A54C-4109-8660-7E66E66323DA}" srcOrd="2" destOrd="0" presId="urn:microsoft.com/office/officeart/2018/2/layout/IconCircleList"/>
    <dgm:cxn modelId="{E30FABD9-3210-457B-995D-03AC81D09E94}" type="presParOf" srcId="{7AAFEDE0-A54C-4109-8660-7E66E66323DA}" destId="{08060674-DBDD-4A9A-AE0D-14C2DF3DB190}" srcOrd="0" destOrd="0" presId="urn:microsoft.com/office/officeart/2018/2/layout/IconCircleList"/>
    <dgm:cxn modelId="{4A62CBBB-F852-4E1A-9BD0-299FB9BE8058}" type="presParOf" srcId="{7AAFEDE0-A54C-4109-8660-7E66E66323DA}" destId="{B7B728F2-4227-4711-9AD0-5D48576D65C4}" srcOrd="1" destOrd="0" presId="urn:microsoft.com/office/officeart/2018/2/layout/IconCircleList"/>
    <dgm:cxn modelId="{25D0227F-B074-4252-B219-1F5993A94156}" type="presParOf" srcId="{7AAFEDE0-A54C-4109-8660-7E66E66323DA}" destId="{85FD5A47-047F-4F9A-883D-220D4F0C1F54}" srcOrd="2" destOrd="0" presId="urn:microsoft.com/office/officeart/2018/2/layout/IconCircleList"/>
    <dgm:cxn modelId="{C6448347-D15E-4C75-9063-756DA16E41BE}" type="presParOf" srcId="{7AAFEDE0-A54C-4109-8660-7E66E66323DA}" destId="{B20C09C6-040D-4253-AEC2-77FFEB3AA966}" srcOrd="3" destOrd="0" presId="urn:microsoft.com/office/officeart/2018/2/layout/IconCircleList"/>
    <dgm:cxn modelId="{A45EFCF3-724F-44F6-8B6E-27C65C45E57A}" type="presParOf" srcId="{84AA9D8C-D459-4591-A015-544B6093429A}" destId="{6F7EFAEE-84E7-4F23-B56A-5A35BC061AC8}" srcOrd="3" destOrd="0" presId="urn:microsoft.com/office/officeart/2018/2/layout/IconCircleList"/>
    <dgm:cxn modelId="{1C626D36-07CC-4832-B03C-142390CFF87E}" type="presParOf" srcId="{84AA9D8C-D459-4591-A015-544B6093429A}" destId="{A784D4BA-299D-46C0-8278-87F3621EB713}" srcOrd="4" destOrd="0" presId="urn:microsoft.com/office/officeart/2018/2/layout/IconCircleList"/>
    <dgm:cxn modelId="{BCA1733D-344E-4992-92D2-B2E6D2E008F3}" type="presParOf" srcId="{A784D4BA-299D-46C0-8278-87F3621EB713}" destId="{4BEC22AF-EF9A-466F-921B-801437DCA3AE}" srcOrd="0" destOrd="0" presId="urn:microsoft.com/office/officeart/2018/2/layout/IconCircleList"/>
    <dgm:cxn modelId="{3F9A7102-39CC-468F-88C9-32F55ACA369C}" type="presParOf" srcId="{A784D4BA-299D-46C0-8278-87F3621EB713}" destId="{90615C7D-1B69-4A8E-A1E9-1FCE6C91F0A4}" srcOrd="1" destOrd="0" presId="urn:microsoft.com/office/officeart/2018/2/layout/IconCircleList"/>
    <dgm:cxn modelId="{05C68EDF-0CA5-431F-9B27-C55D97D56596}" type="presParOf" srcId="{A784D4BA-299D-46C0-8278-87F3621EB713}" destId="{F5D52BF5-AC17-4E89-A7E1-CA3845D3450A}" srcOrd="2" destOrd="0" presId="urn:microsoft.com/office/officeart/2018/2/layout/IconCircleList"/>
    <dgm:cxn modelId="{DF3750D5-3734-4E50-BB45-93337BD5CB8E}" type="presParOf" srcId="{A784D4BA-299D-46C0-8278-87F3621EB713}" destId="{CE326C31-B1C1-4D9D-B0A4-13FA4775590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86EF36-F972-4087-B55B-B94CD27BD502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DDF6C0-E0F4-4F4D-BB79-5B7A8B14C17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Upload the dataset</a:t>
          </a:r>
          <a:endParaRPr lang="en-US" cap="none" dirty="0">
            <a:solidFill>
              <a:schemeClr val="bg2">
                <a:lumMod val="10000"/>
              </a:schemeClr>
            </a:solidFill>
          </a:endParaRPr>
        </a:p>
      </dgm:t>
    </dgm:pt>
    <dgm:pt modelId="{00ADDB50-AE68-4EDB-9122-9732ECD248C1}" type="parTrans" cxnId="{BFFAEFC2-20D6-4F7B-B790-EBBAA14123C4}">
      <dgm:prSet/>
      <dgm:spPr/>
      <dgm:t>
        <a:bodyPr/>
        <a:lstStyle/>
        <a:p>
          <a:endParaRPr lang="en-US"/>
        </a:p>
      </dgm:t>
    </dgm:pt>
    <dgm:pt modelId="{D06E0B38-6A9F-40B4-B401-C3BF8D8BDAC5}" type="sibTrans" cxnId="{BFFAEFC2-20D6-4F7B-B790-EBBAA14123C4}">
      <dgm:prSet/>
      <dgm:spPr/>
      <dgm:t>
        <a:bodyPr/>
        <a:lstStyle/>
        <a:p>
          <a:endParaRPr lang="en-US"/>
        </a:p>
      </dgm:t>
    </dgm:pt>
    <dgm:pt modelId="{D63A9744-FEB8-4BAE-9184-F11F90B656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/>
            <a:t>Variable mapping</a:t>
          </a:r>
          <a:endParaRPr lang="en-US" cap="none" dirty="0"/>
        </a:p>
      </dgm:t>
    </dgm:pt>
    <dgm:pt modelId="{62E273AE-F32D-4B82-BA25-EE02133231C1}" type="parTrans" cxnId="{43F1DBB6-27E9-46C8-9419-FA5345D4B5D2}">
      <dgm:prSet/>
      <dgm:spPr/>
      <dgm:t>
        <a:bodyPr/>
        <a:lstStyle/>
        <a:p>
          <a:endParaRPr lang="en-US"/>
        </a:p>
      </dgm:t>
    </dgm:pt>
    <dgm:pt modelId="{B68CD550-DC9B-4491-99AB-AE9A76B8A1A9}" type="sibTrans" cxnId="{43F1DBB6-27E9-46C8-9419-FA5345D4B5D2}">
      <dgm:prSet/>
      <dgm:spPr/>
      <dgm:t>
        <a:bodyPr/>
        <a:lstStyle/>
        <a:p>
          <a:endParaRPr lang="en-US"/>
        </a:p>
      </dgm:t>
    </dgm:pt>
    <dgm:pt modelId="{7748E08B-3380-48B9-AD91-1E71970494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/>
            <a:t>Dataset display </a:t>
          </a:r>
          <a:endParaRPr lang="en-US" cap="none" dirty="0"/>
        </a:p>
      </dgm:t>
    </dgm:pt>
    <dgm:pt modelId="{47FE39B1-577D-4302-BF11-A812C806B483}" type="parTrans" cxnId="{6DA9C540-1CDD-4016-9882-0447EEBA6436}">
      <dgm:prSet/>
      <dgm:spPr/>
      <dgm:t>
        <a:bodyPr/>
        <a:lstStyle/>
        <a:p>
          <a:endParaRPr lang="en-US"/>
        </a:p>
      </dgm:t>
    </dgm:pt>
    <dgm:pt modelId="{A57A6470-9F1C-4FD4-95EE-A95316A75ABC}" type="sibTrans" cxnId="{6DA9C540-1CDD-4016-9882-0447EEBA6436}">
      <dgm:prSet/>
      <dgm:spPr/>
      <dgm:t>
        <a:bodyPr/>
        <a:lstStyle/>
        <a:p>
          <a:endParaRPr lang="en-US"/>
        </a:p>
      </dgm:t>
    </dgm:pt>
    <dgm:pt modelId="{18BACDA3-3A17-4CCD-8974-B5833A34EEA9}" type="pres">
      <dgm:prSet presAssocID="{8886EF36-F972-4087-B55B-B94CD27BD502}" presName="root" presStyleCnt="0">
        <dgm:presLayoutVars>
          <dgm:dir/>
          <dgm:resizeHandles val="exact"/>
        </dgm:presLayoutVars>
      </dgm:prSet>
      <dgm:spPr/>
    </dgm:pt>
    <dgm:pt modelId="{B1E67C06-D491-4AFD-9368-9F36638092E8}" type="pres">
      <dgm:prSet presAssocID="{45DDF6C0-E0F4-4F4D-BB79-5B7A8B14C173}" presName="compNode" presStyleCnt="0"/>
      <dgm:spPr/>
    </dgm:pt>
    <dgm:pt modelId="{0E3B3BCE-FF2F-4CBC-A9A1-5655ADF083F6}" type="pres">
      <dgm:prSet presAssocID="{45DDF6C0-E0F4-4F4D-BB79-5B7A8B14C17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EB2137C-BAF5-438E-9A4B-C0283EA78388}" type="pres">
      <dgm:prSet presAssocID="{45DDF6C0-E0F4-4F4D-BB79-5B7A8B14C173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5903F69-151F-483A-B16D-BA6B6A04A24F}" type="pres">
      <dgm:prSet presAssocID="{45DDF6C0-E0F4-4F4D-BB79-5B7A8B14C173}" presName="spaceRect" presStyleCnt="0"/>
      <dgm:spPr/>
    </dgm:pt>
    <dgm:pt modelId="{0368055C-92F0-4A8B-9233-9B9A78702BB2}" type="pres">
      <dgm:prSet presAssocID="{45DDF6C0-E0F4-4F4D-BB79-5B7A8B14C173}" presName="textRect" presStyleLbl="revTx" presStyleIdx="0" presStyleCnt="3">
        <dgm:presLayoutVars>
          <dgm:chMax val="1"/>
          <dgm:chPref val="1"/>
        </dgm:presLayoutVars>
      </dgm:prSet>
      <dgm:spPr/>
    </dgm:pt>
    <dgm:pt modelId="{46940AC6-D92A-4A7B-8F7B-7A90F0991259}" type="pres">
      <dgm:prSet presAssocID="{D06E0B38-6A9F-40B4-B401-C3BF8D8BDAC5}" presName="sibTrans" presStyleCnt="0"/>
      <dgm:spPr/>
    </dgm:pt>
    <dgm:pt modelId="{F53E47A5-CB0A-4901-96EE-785918DD4531}" type="pres">
      <dgm:prSet presAssocID="{D63A9744-FEB8-4BAE-9184-F11F90B656E3}" presName="compNode" presStyleCnt="0"/>
      <dgm:spPr/>
    </dgm:pt>
    <dgm:pt modelId="{C0BDD2A3-006A-40C3-A346-7E7D0B4950AA}" type="pres">
      <dgm:prSet presAssocID="{D63A9744-FEB8-4BAE-9184-F11F90B656E3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29F99F1-5775-4BEC-AC23-5B7818B434E1}" type="pres">
      <dgm:prSet presAssocID="{D63A9744-FEB8-4BAE-9184-F11F90B656E3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D159D6C-166C-4540-B805-3F4E6D9E6013}" type="pres">
      <dgm:prSet presAssocID="{D63A9744-FEB8-4BAE-9184-F11F90B656E3}" presName="spaceRect" presStyleCnt="0"/>
      <dgm:spPr/>
    </dgm:pt>
    <dgm:pt modelId="{2EA2DCC3-088A-4968-911E-CCFEE0EDE704}" type="pres">
      <dgm:prSet presAssocID="{D63A9744-FEB8-4BAE-9184-F11F90B656E3}" presName="textRect" presStyleLbl="revTx" presStyleIdx="1" presStyleCnt="3">
        <dgm:presLayoutVars>
          <dgm:chMax val="1"/>
          <dgm:chPref val="1"/>
        </dgm:presLayoutVars>
      </dgm:prSet>
      <dgm:spPr/>
    </dgm:pt>
    <dgm:pt modelId="{04740717-D60F-4FEF-B952-2FB2C2B226DD}" type="pres">
      <dgm:prSet presAssocID="{B68CD550-DC9B-4491-99AB-AE9A76B8A1A9}" presName="sibTrans" presStyleCnt="0"/>
      <dgm:spPr/>
    </dgm:pt>
    <dgm:pt modelId="{B113735C-AD1F-4A2D-AA50-EBC010DF38D1}" type="pres">
      <dgm:prSet presAssocID="{7748E08B-3380-48B9-AD91-1E7197049410}" presName="compNode" presStyleCnt="0"/>
      <dgm:spPr/>
    </dgm:pt>
    <dgm:pt modelId="{E05F6112-6523-46A3-8151-245C3C99CE07}" type="pres">
      <dgm:prSet presAssocID="{7748E08B-3380-48B9-AD91-1E719704941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B138641-7A40-4380-A1D8-6724C780F118}" type="pres">
      <dgm:prSet presAssocID="{7748E08B-3380-48B9-AD91-1E7197049410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3BCA76F-2DC1-4F44-B6BB-9881067408B8}" type="pres">
      <dgm:prSet presAssocID="{7748E08B-3380-48B9-AD91-1E7197049410}" presName="spaceRect" presStyleCnt="0"/>
      <dgm:spPr/>
    </dgm:pt>
    <dgm:pt modelId="{AAAAA40F-D868-4615-B828-9A5C1EE13DA4}" type="pres">
      <dgm:prSet presAssocID="{7748E08B-3380-48B9-AD91-1E719704941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DA9C540-1CDD-4016-9882-0447EEBA6436}" srcId="{8886EF36-F972-4087-B55B-B94CD27BD502}" destId="{7748E08B-3380-48B9-AD91-1E7197049410}" srcOrd="2" destOrd="0" parTransId="{47FE39B1-577D-4302-BF11-A812C806B483}" sibTransId="{A57A6470-9F1C-4FD4-95EE-A95316A75ABC}"/>
    <dgm:cxn modelId="{2A9F619A-76BC-492C-B9C1-D24EA151B469}" type="presOf" srcId="{7748E08B-3380-48B9-AD91-1E7197049410}" destId="{AAAAA40F-D868-4615-B828-9A5C1EE13DA4}" srcOrd="0" destOrd="0" presId="urn:microsoft.com/office/officeart/2018/5/layout/IconLeafLabelList"/>
    <dgm:cxn modelId="{C40A41B6-F30F-4748-BB7E-907A02BD671A}" type="presOf" srcId="{D63A9744-FEB8-4BAE-9184-F11F90B656E3}" destId="{2EA2DCC3-088A-4968-911E-CCFEE0EDE704}" srcOrd="0" destOrd="0" presId="urn:microsoft.com/office/officeart/2018/5/layout/IconLeafLabelList"/>
    <dgm:cxn modelId="{43F1DBB6-27E9-46C8-9419-FA5345D4B5D2}" srcId="{8886EF36-F972-4087-B55B-B94CD27BD502}" destId="{D63A9744-FEB8-4BAE-9184-F11F90B656E3}" srcOrd="1" destOrd="0" parTransId="{62E273AE-F32D-4B82-BA25-EE02133231C1}" sibTransId="{B68CD550-DC9B-4491-99AB-AE9A76B8A1A9}"/>
    <dgm:cxn modelId="{BFFAEFC2-20D6-4F7B-B790-EBBAA14123C4}" srcId="{8886EF36-F972-4087-B55B-B94CD27BD502}" destId="{45DDF6C0-E0F4-4F4D-BB79-5B7A8B14C173}" srcOrd="0" destOrd="0" parTransId="{00ADDB50-AE68-4EDB-9122-9732ECD248C1}" sibTransId="{D06E0B38-6A9F-40B4-B401-C3BF8D8BDAC5}"/>
    <dgm:cxn modelId="{DB0181C9-8807-4A4C-9B4C-C7DE9E820DCA}" type="presOf" srcId="{8886EF36-F972-4087-B55B-B94CD27BD502}" destId="{18BACDA3-3A17-4CCD-8974-B5833A34EEA9}" srcOrd="0" destOrd="0" presId="urn:microsoft.com/office/officeart/2018/5/layout/IconLeafLabelList"/>
    <dgm:cxn modelId="{C0EE4DF9-689A-49E5-BBE6-0AAC1648DB9C}" type="presOf" srcId="{45DDF6C0-E0F4-4F4D-BB79-5B7A8B14C173}" destId="{0368055C-92F0-4A8B-9233-9B9A78702BB2}" srcOrd="0" destOrd="0" presId="urn:microsoft.com/office/officeart/2018/5/layout/IconLeafLabelList"/>
    <dgm:cxn modelId="{8CA97C58-6F07-4DC9-8AD8-B51D95E9F8AA}" type="presParOf" srcId="{18BACDA3-3A17-4CCD-8974-B5833A34EEA9}" destId="{B1E67C06-D491-4AFD-9368-9F36638092E8}" srcOrd="0" destOrd="0" presId="urn:microsoft.com/office/officeart/2018/5/layout/IconLeafLabelList"/>
    <dgm:cxn modelId="{3420A26A-88EA-4B9A-BE5E-B7860B15DD71}" type="presParOf" srcId="{B1E67C06-D491-4AFD-9368-9F36638092E8}" destId="{0E3B3BCE-FF2F-4CBC-A9A1-5655ADF083F6}" srcOrd="0" destOrd="0" presId="urn:microsoft.com/office/officeart/2018/5/layout/IconLeafLabelList"/>
    <dgm:cxn modelId="{2A101940-4C39-437F-AE3D-2D8983E546D4}" type="presParOf" srcId="{B1E67C06-D491-4AFD-9368-9F36638092E8}" destId="{5EB2137C-BAF5-438E-9A4B-C0283EA78388}" srcOrd="1" destOrd="0" presId="urn:microsoft.com/office/officeart/2018/5/layout/IconLeafLabelList"/>
    <dgm:cxn modelId="{15AD97CD-4062-4218-B358-188A3C3FEAB0}" type="presParOf" srcId="{B1E67C06-D491-4AFD-9368-9F36638092E8}" destId="{D5903F69-151F-483A-B16D-BA6B6A04A24F}" srcOrd="2" destOrd="0" presId="urn:microsoft.com/office/officeart/2018/5/layout/IconLeafLabelList"/>
    <dgm:cxn modelId="{64D70D7D-5AC5-4E59-8738-9B8272DCAB6F}" type="presParOf" srcId="{B1E67C06-D491-4AFD-9368-9F36638092E8}" destId="{0368055C-92F0-4A8B-9233-9B9A78702BB2}" srcOrd="3" destOrd="0" presId="urn:microsoft.com/office/officeart/2018/5/layout/IconLeafLabelList"/>
    <dgm:cxn modelId="{FA7C7075-48EA-4743-BAC6-5C730203466C}" type="presParOf" srcId="{18BACDA3-3A17-4CCD-8974-B5833A34EEA9}" destId="{46940AC6-D92A-4A7B-8F7B-7A90F0991259}" srcOrd="1" destOrd="0" presId="urn:microsoft.com/office/officeart/2018/5/layout/IconLeafLabelList"/>
    <dgm:cxn modelId="{C4AEDB8C-8659-44D2-A6D6-F06A2E22D6AC}" type="presParOf" srcId="{18BACDA3-3A17-4CCD-8974-B5833A34EEA9}" destId="{F53E47A5-CB0A-4901-96EE-785918DD4531}" srcOrd="2" destOrd="0" presId="urn:microsoft.com/office/officeart/2018/5/layout/IconLeafLabelList"/>
    <dgm:cxn modelId="{72D63EF4-506F-4A94-A50E-67D93BDC6FC6}" type="presParOf" srcId="{F53E47A5-CB0A-4901-96EE-785918DD4531}" destId="{C0BDD2A3-006A-40C3-A346-7E7D0B4950AA}" srcOrd="0" destOrd="0" presId="urn:microsoft.com/office/officeart/2018/5/layout/IconLeafLabelList"/>
    <dgm:cxn modelId="{EE3391E7-6918-4343-B638-3E6C9E430E80}" type="presParOf" srcId="{F53E47A5-CB0A-4901-96EE-785918DD4531}" destId="{B29F99F1-5775-4BEC-AC23-5B7818B434E1}" srcOrd="1" destOrd="0" presId="urn:microsoft.com/office/officeart/2018/5/layout/IconLeafLabelList"/>
    <dgm:cxn modelId="{F8833E03-0A54-45C5-9B65-D42D74E4DE34}" type="presParOf" srcId="{F53E47A5-CB0A-4901-96EE-785918DD4531}" destId="{DD159D6C-166C-4540-B805-3F4E6D9E6013}" srcOrd="2" destOrd="0" presId="urn:microsoft.com/office/officeart/2018/5/layout/IconLeafLabelList"/>
    <dgm:cxn modelId="{32DA1885-0F65-453F-AA7C-AF309E171C4C}" type="presParOf" srcId="{F53E47A5-CB0A-4901-96EE-785918DD4531}" destId="{2EA2DCC3-088A-4968-911E-CCFEE0EDE704}" srcOrd="3" destOrd="0" presId="urn:microsoft.com/office/officeart/2018/5/layout/IconLeafLabelList"/>
    <dgm:cxn modelId="{99C434BF-4030-4DF9-9F2C-8601CAB14BAF}" type="presParOf" srcId="{18BACDA3-3A17-4CCD-8974-B5833A34EEA9}" destId="{04740717-D60F-4FEF-B952-2FB2C2B226DD}" srcOrd="3" destOrd="0" presId="urn:microsoft.com/office/officeart/2018/5/layout/IconLeafLabelList"/>
    <dgm:cxn modelId="{9FC3177E-DDCF-4002-9E3C-8D50D449C928}" type="presParOf" srcId="{18BACDA3-3A17-4CCD-8974-B5833A34EEA9}" destId="{B113735C-AD1F-4A2D-AA50-EBC010DF38D1}" srcOrd="4" destOrd="0" presId="urn:microsoft.com/office/officeart/2018/5/layout/IconLeafLabelList"/>
    <dgm:cxn modelId="{1CC35AF1-E0F4-4043-80BF-E7D00C6161E7}" type="presParOf" srcId="{B113735C-AD1F-4A2D-AA50-EBC010DF38D1}" destId="{E05F6112-6523-46A3-8151-245C3C99CE07}" srcOrd="0" destOrd="0" presId="urn:microsoft.com/office/officeart/2018/5/layout/IconLeafLabelList"/>
    <dgm:cxn modelId="{8555267C-D085-40CB-8283-C74A4F8E4ECB}" type="presParOf" srcId="{B113735C-AD1F-4A2D-AA50-EBC010DF38D1}" destId="{0B138641-7A40-4380-A1D8-6724C780F118}" srcOrd="1" destOrd="0" presId="urn:microsoft.com/office/officeart/2018/5/layout/IconLeafLabelList"/>
    <dgm:cxn modelId="{7A28F647-ABA0-4662-9ED4-5477446EF0D7}" type="presParOf" srcId="{B113735C-AD1F-4A2D-AA50-EBC010DF38D1}" destId="{53BCA76F-2DC1-4F44-B6BB-9881067408B8}" srcOrd="2" destOrd="0" presId="urn:microsoft.com/office/officeart/2018/5/layout/IconLeafLabelList"/>
    <dgm:cxn modelId="{08818FE8-923E-44BC-8F98-081D47DF39AF}" type="presParOf" srcId="{B113735C-AD1F-4A2D-AA50-EBC010DF38D1}" destId="{AAAAA40F-D868-4615-B828-9A5C1EE13DA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886EF36-F972-4087-B55B-B94CD27BD502}" type="doc">
      <dgm:prSet loTypeId="urn:microsoft.com/office/officeart/2018/5/layout/IconLeaf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DDF6C0-E0F4-4F4D-BB79-5B7A8B14C17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>
              <a:solidFill>
                <a:schemeClr val="bg2">
                  <a:lumMod val="10000"/>
                </a:schemeClr>
              </a:solidFill>
            </a:rPr>
            <a:t>Upload the dataset</a:t>
          </a:r>
          <a:endParaRPr lang="en-US" cap="none" dirty="0">
            <a:solidFill>
              <a:schemeClr val="bg2">
                <a:lumMod val="10000"/>
              </a:schemeClr>
            </a:solidFill>
          </a:endParaRPr>
        </a:p>
      </dgm:t>
    </dgm:pt>
    <dgm:pt modelId="{00ADDB50-AE68-4EDB-9122-9732ECD248C1}" type="parTrans" cxnId="{BFFAEFC2-20D6-4F7B-B790-EBBAA14123C4}">
      <dgm:prSet/>
      <dgm:spPr/>
      <dgm:t>
        <a:bodyPr/>
        <a:lstStyle/>
        <a:p>
          <a:endParaRPr lang="en-US"/>
        </a:p>
      </dgm:t>
    </dgm:pt>
    <dgm:pt modelId="{D06E0B38-6A9F-40B4-B401-C3BF8D8BDAC5}" type="sibTrans" cxnId="{BFFAEFC2-20D6-4F7B-B790-EBBAA14123C4}">
      <dgm:prSet/>
      <dgm:spPr/>
      <dgm:t>
        <a:bodyPr/>
        <a:lstStyle/>
        <a:p>
          <a:endParaRPr lang="en-US"/>
        </a:p>
      </dgm:t>
    </dgm:pt>
    <dgm:pt modelId="{D63A9744-FEB8-4BAE-9184-F11F90B656E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cap="none" dirty="0">
              <a:solidFill>
                <a:srgbClr val="FF0000"/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Variable mapping</a:t>
          </a:r>
          <a:endParaRPr lang="en-US" cap="none" dirty="0">
            <a:solidFill>
              <a:srgbClr val="FF0000"/>
            </a:solidFill>
          </a:endParaRPr>
        </a:p>
      </dgm:t>
    </dgm:pt>
    <dgm:pt modelId="{62E273AE-F32D-4B82-BA25-EE02133231C1}" type="parTrans" cxnId="{43F1DBB6-27E9-46C8-9419-FA5345D4B5D2}">
      <dgm:prSet/>
      <dgm:spPr/>
      <dgm:t>
        <a:bodyPr/>
        <a:lstStyle/>
        <a:p>
          <a:endParaRPr lang="en-US"/>
        </a:p>
      </dgm:t>
    </dgm:pt>
    <dgm:pt modelId="{B68CD550-DC9B-4491-99AB-AE9A76B8A1A9}" type="sibTrans" cxnId="{43F1DBB6-27E9-46C8-9419-FA5345D4B5D2}">
      <dgm:prSet/>
      <dgm:spPr/>
      <dgm:t>
        <a:bodyPr/>
        <a:lstStyle/>
        <a:p>
          <a:endParaRPr lang="en-US"/>
        </a:p>
      </dgm:t>
    </dgm:pt>
    <dgm:pt modelId="{7748E08B-3380-48B9-AD91-1E719704941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N" u="sng" cap="none" dirty="0">
              <a:solidFill>
                <a:srgbClr val="FF0000"/>
              </a:solidFill>
            </a:rPr>
            <a:t>Dataset display </a:t>
          </a:r>
          <a:endParaRPr lang="en-US" u="sng" cap="none" dirty="0">
            <a:solidFill>
              <a:srgbClr val="FF0000"/>
            </a:solidFill>
          </a:endParaRPr>
        </a:p>
      </dgm:t>
    </dgm:pt>
    <dgm:pt modelId="{47FE39B1-577D-4302-BF11-A812C806B483}" type="parTrans" cxnId="{6DA9C540-1CDD-4016-9882-0447EEBA6436}">
      <dgm:prSet/>
      <dgm:spPr/>
      <dgm:t>
        <a:bodyPr/>
        <a:lstStyle/>
        <a:p>
          <a:endParaRPr lang="en-US"/>
        </a:p>
      </dgm:t>
    </dgm:pt>
    <dgm:pt modelId="{A57A6470-9F1C-4FD4-95EE-A95316A75ABC}" type="sibTrans" cxnId="{6DA9C540-1CDD-4016-9882-0447EEBA6436}">
      <dgm:prSet/>
      <dgm:spPr/>
      <dgm:t>
        <a:bodyPr/>
        <a:lstStyle/>
        <a:p>
          <a:endParaRPr lang="en-US"/>
        </a:p>
      </dgm:t>
    </dgm:pt>
    <dgm:pt modelId="{18BACDA3-3A17-4CCD-8974-B5833A34EEA9}" type="pres">
      <dgm:prSet presAssocID="{8886EF36-F972-4087-B55B-B94CD27BD502}" presName="root" presStyleCnt="0">
        <dgm:presLayoutVars>
          <dgm:dir/>
          <dgm:resizeHandles val="exact"/>
        </dgm:presLayoutVars>
      </dgm:prSet>
      <dgm:spPr/>
    </dgm:pt>
    <dgm:pt modelId="{B1E67C06-D491-4AFD-9368-9F36638092E8}" type="pres">
      <dgm:prSet presAssocID="{45DDF6C0-E0F4-4F4D-BB79-5B7A8B14C173}" presName="compNode" presStyleCnt="0"/>
      <dgm:spPr/>
    </dgm:pt>
    <dgm:pt modelId="{0E3B3BCE-FF2F-4CBC-A9A1-5655ADF083F6}" type="pres">
      <dgm:prSet presAssocID="{45DDF6C0-E0F4-4F4D-BB79-5B7A8B14C17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5EB2137C-BAF5-438E-9A4B-C0283EA78388}" type="pres">
      <dgm:prSet presAssocID="{45DDF6C0-E0F4-4F4D-BB79-5B7A8B14C173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D5903F69-151F-483A-B16D-BA6B6A04A24F}" type="pres">
      <dgm:prSet presAssocID="{45DDF6C0-E0F4-4F4D-BB79-5B7A8B14C173}" presName="spaceRect" presStyleCnt="0"/>
      <dgm:spPr/>
    </dgm:pt>
    <dgm:pt modelId="{0368055C-92F0-4A8B-9233-9B9A78702BB2}" type="pres">
      <dgm:prSet presAssocID="{45DDF6C0-E0F4-4F4D-BB79-5B7A8B14C173}" presName="textRect" presStyleLbl="revTx" presStyleIdx="0" presStyleCnt="3">
        <dgm:presLayoutVars>
          <dgm:chMax val="1"/>
          <dgm:chPref val="1"/>
        </dgm:presLayoutVars>
      </dgm:prSet>
      <dgm:spPr/>
    </dgm:pt>
    <dgm:pt modelId="{46940AC6-D92A-4A7B-8F7B-7A90F0991259}" type="pres">
      <dgm:prSet presAssocID="{D06E0B38-6A9F-40B4-B401-C3BF8D8BDAC5}" presName="sibTrans" presStyleCnt="0"/>
      <dgm:spPr/>
    </dgm:pt>
    <dgm:pt modelId="{F53E47A5-CB0A-4901-96EE-785918DD4531}" type="pres">
      <dgm:prSet presAssocID="{D63A9744-FEB8-4BAE-9184-F11F90B656E3}" presName="compNode" presStyleCnt="0"/>
      <dgm:spPr/>
    </dgm:pt>
    <dgm:pt modelId="{C0BDD2A3-006A-40C3-A346-7E7D0B4950AA}" type="pres">
      <dgm:prSet presAssocID="{D63A9744-FEB8-4BAE-9184-F11F90B656E3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B29F99F1-5775-4BEC-AC23-5B7818B434E1}" type="pres">
      <dgm:prSet presAssocID="{D63A9744-FEB8-4BAE-9184-F11F90B656E3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D159D6C-166C-4540-B805-3F4E6D9E6013}" type="pres">
      <dgm:prSet presAssocID="{D63A9744-FEB8-4BAE-9184-F11F90B656E3}" presName="spaceRect" presStyleCnt="0"/>
      <dgm:spPr/>
    </dgm:pt>
    <dgm:pt modelId="{2EA2DCC3-088A-4968-911E-CCFEE0EDE704}" type="pres">
      <dgm:prSet presAssocID="{D63A9744-FEB8-4BAE-9184-F11F90B656E3}" presName="textRect" presStyleLbl="revTx" presStyleIdx="1" presStyleCnt="3">
        <dgm:presLayoutVars>
          <dgm:chMax val="1"/>
          <dgm:chPref val="1"/>
        </dgm:presLayoutVars>
      </dgm:prSet>
      <dgm:spPr/>
    </dgm:pt>
    <dgm:pt modelId="{04740717-D60F-4FEF-B952-2FB2C2B226DD}" type="pres">
      <dgm:prSet presAssocID="{B68CD550-DC9B-4491-99AB-AE9A76B8A1A9}" presName="sibTrans" presStyleCnt="0"/>
      <dgm:spPr/>
    </dgm:pt>
    <dgm:pt modelId="{B113735C-AD1F-4A2D-AA50-EBC010DF38D1}" type="pres">
      <dgm:prSet presAssocID="{7748E08B-3380-48B9-AD91-1E7197049410}" presName="compNode" presStyleCnt="0"/>
      <dgm:spPr/>
    </dgm:pt>
    <dgm:pt modelId="{E05F6112-6523-46A3-8151-245C3C99CE07}" type="pres">
      <dgm:prSet presAssocID="{7748E08B-3380-48B9-AD91-1E7197049410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0B138641-7A40-4380-A1D8-6724C780F118}" type="pres">
      <dgm:prSet presAssocID="{7748E08B-3380-48B9-AD91-1E7197049410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3BCA76F-2DC1-4F44-B6BB-9881067408B8}" type="pres">
      <dgm:prSet presAssocID="{7748E08B-3380-48B9-AD91-1E7197049410}" presName="spaceRect" presStyleCnt="0"/>
      <dgm:spPr/>
    </dgm:pt>
    <dgm:pt modelId="{AAAAA40F-D868-4615-B828-9A5C1EE13DA4}" type="pres">
      <dgm:prSet presAssocID="{7748E08B-3380-48B9-AD91-1E719704941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DA9C540-1CDD-4016-9882-0447EEBA6436}" srcId="{8886EF36-F972-4087-B55B-B94CD27BD502}" destId="{7748E08B-3380-48B9-AD91-1E7197049410}" srcOrd="2" destOrd="0" parTransId="{47FE39B1-577D-4302-BF11-A812C806B483}" sibTransId="{A57A6470-9F1C-4FD4-95EE-A95316A75ABC}"/>
    <dgm:cxn modelId="{2A9F619A-76BC-492C-B9C1-D24EA151B469}" type="presOf" srcId="{7748E08B-3380-48B9-AD91-1E7197049410}" destId="{AAAAA40F-D868-4615-B828-9A5C1EE13DA4}" srcOrd="0" destOrd="0" presId="urn:microsoft.com/office/officeart/2018/5/layout/IconLeafLabelList"/>
    <dgm:cxn modelId="{C40A41B6-F30F-4748-BB7E-907A02BD671A}" type="presOf" srcId="{D63A9744-FEB8-4BAE-9184-F11F90B656E3}" destId="{2EA2DCC3-088A-4968-911E-CCFEE0EDE704}" srcOrd="0" destOrd="0" presId="urn:microsoft.com/office/officeart/2018/5/layout/IconLeafLabelList"/>
    <dgm:cxn modelId="{43F1DBB6-27E9-46C8-9419-FA5345D4B5D2}" srcId="{8886EF36-F972-4087-B55B-B94CD27BD502}" destId="{D63A9744-FEB8-4BAE-9184-F11F90B656E3}" srcOrd="1" destOrd="0" parTransId="{62E273AE-F32D-4B82-BA25-EE02133231C1}" sibTransId="{B68CD550-DC9B-4491-99AB-AE9A76B8A1A9}"/>
    <dgm:cxn modelId="{BFFAEFC2-20D6-4F7B-B790-EBBAA14123C4}" srcId="{8886EF36-F972-4087-B55B-B94CD27BD502}" destId="{45DDF6C0-E0F4-4F4D-BB79-5B7A8B14C173}" srcOrd="0" destOrd="0" parTransId="{00ADDB50-AE68-4EDB-9122-9732ECD248C1}" sibTransId="{D06E0B38-6A9F-40B4-B401-C3BF8D8BDAC5}"/>
    <dgm:cxn modelId="{DB0181C9-8807-4A4C-9B4C-C7DE9E820DCA}" type="presOf" srcId="{8886EF36-F972-4087-B55B-B94CD27BD502}" destId="{18BACDA3-3A17-4CCD-8974-B5833A34EEA9}" srcOrd="0" destOrd="0" presId="urn:microsoft.com/office/officeart/2018/5/layout/IconLeafLabelList"/>
    <dgm:cxn modelId="{C0EE4DF9-689A-49E5-BBE6-0AAC1648DB9C}" type="presOf" srcId="{45DDF6C0-E0F4-4F4D-BB79-5B7A8B14C173}" destId="{0368055C-92F0-4A8B-9233-9B9A78702BB2}" srcOrd="0" destOrd="0" presId="urn:microsoft.com/office/officeart/2018/5/layout/IconLeafLabelList"/>
    <dgm:cxn modelId="{8CA97C58-6F07-4DC9-8AD8-B51D95E9F8AA}" type="presParOf" srcId="{18BACDA3-3A17-4CCD-8974-B5833A34EEA9}" destId="{B1E67C06-D491-4AFD-9368-9F36638092E8}" srcOrd="0" destOrd="0" presId="urn:microsoft.com/office/officeart/2018/5/layout/IconLeafLabelList"/>
    <dgm:cxn modelId="{3420A26A-88EA-4B9A-BE5E-B7860B15DD71}" type="presParOf" srcId="{B1E67C06-D491-4AFD-9368-9F36638092E8}" destId="{0E3B3BCE-FF2F-4CBC-A9A1-5655ADF083F6}" srcOrd="0" destOrd="0" presId="urn:microsoft.com/office/officeart/2018/5/layout/IconLeafLabelList"/>
    <dgm:cxn modelId="{2A101940-4C39-437F-AE3D-2D8983E546D4}" type="presParOf" srcId="{B1E67C06-D491-4AFD-9368-9F36638092E8}" destId="{5EB2137C-BAF5-438E-9A4B-C0283EA78388}" srcOrd="1" destOrd="0" presId="urn:microsoft.com/office/officeart/2018/5/layout/IconLeafLabelList"/>
    <dgm:cxn modelId="{15AD97CD-4062-4218-B358-188A3C3FEAB0}" type="presParOf" srcId="{B1E67C06-D491-4AFD-9368-9F36638092E8}" destId="{D5903F69-151F-483A-B16D-BA6B6A04A24F}" srcOrd="2" destOrd="0" presId="urn:microsoft.com/office/officeart/2018/5/layout/IconLeafLabelList"/>
    <dgm:cxn modelId="{64D70D7D-5AC5-4E59-8738-9B8272DCAB6F}" type="presParOf" srcId="{B1E67C06-D491-4AFD-9368-9F36638092E8}" destId="{0368055C-92F0-4A8B-9233-9B9A78702BB2}" srcOrd="3" destOrd="0" presId="urn:microsoft.com/office/officeart/2018/5/layout/IconLeafLabelList"/>
    <dgm:cxn modelId="{FA7C7075-48EA-4743-BAC6-5C730203466C}" type="presParOf" srcId="{18BACDA3-3A17-4CCD-8974-B5833A34EEA9}" destId="{46940AC6-D92A-4A7B-8F7B-7A90F0991259}" srcOrd="1" destOrd="0" presId="urn:microsoft.com/office/officeart/2018/5/layout/IconLeafLabelList"/>
    <dgm:cxn modelId="{C4AEDB8C-8659-44D2-A6D6-F06A2E22D6AC}" type="presParOf" srcId="{18BACDA3-3A17-4CCD-8974-B5833A34EEA9}" destId="{F53E47A5-CB0A-4901-96EE-785918DD4531}" srcOrd="2" destOrd="0" presId="urn:microsoft.com/office/officeart/2018/5/layout/IconLeafLabelList"/>
    <dgm:cxn modelId="{72D63EF4-506F-4A94-A50E-67D93BDC6FC6}" type="presParOf" srcId="{F53E47A5-CB0A-4901-96EE-785918DD4531}" destId="{C0BDD2A3-006A-40C3-A346-7E7D0B4950AA}" srcOrd="0" destOrd="0" presId="urn:microsoft.com/office/officeart/2018/5/layout/IconLeafLabelList"/>
    <dgm:cxn modelId="{EE3391E7-6918-4343-B638-3E6C9E430E80}" type="presParOf" srcId="{F53E47A5-CB0A-4901-96EE-785918DD4531}" destId="{B29F99F1-5775-4BEC-AC23-5B7818B434E1}" srcOrd="1" destOrd="0" presId="urn:microsoft.com/office/officeart/2018/5/layout/IconLeafLabelList"/>
    <dgm:cxn modelId="{F8833E03-0A54-45C5-9B65-D42D74E4DE34}" type="presParOf" srcId="{F53E47A5-CB0A-4901-96EE-785918DD4531}" destId="{DD159D6C-166C-4540-B805-3F4E6D9E6013}" srcOrd="2" destOrd="0" presId="urn:microsoft.com/office/officeart/2018/5/layout/IconLeafLabelList"/>
    <dgm:cxn modelId="{32DA1885-0F65-453F-AA7C-AF309E171C4C}" type="presParOf" srcId="{F53E47A5-CB0A-4901-96EE-785918DD4531}" destId="{2EA2DCC3-088A-4968-911E-CCFEE0EDE704}" srcOrd="3" destOrd="0" presId="urn:microsoft.com/office/officeart/2018/5/layout/IconLeafLabelList"/>
    <dgm:cxn modelId="{99C434BF-4030-4DF9-9F2C-8601CAB14BAF}" type="presParOf" srcId="{18BACDA3-3A17-4CCD-8974-B5833A34EEA9}" destId="{04740717-D60F-4FEF-B952-2FB2C2B226DD}" srcOrd="3" destOrd="0" presId="urn:microsoft.com/office/officeart/2018/5/layout/IconLeafLabelList"/>
    <dgm:cxn modelId="{9FC3177E-DDCF-4002-9E3C-8D50D449C928}" type="presParOf" srcId="{18BACDA3-3A17-4CCD-8974-B5833A34EEA9}" destId="{B113735C-AD1F-4A2D-AA50-EBC010DF38D1}" srcOrd="4" destOrd="0" presId="urn:microsoft.com/office/officeart/2018/5/layout/IconLeafLabelList"/>
    <dgm:cxn modelId="{1CC35AF1-E0F4-4043-80BF-E7D00C6161E7}" type="presParOf" srcId="{B113735C-AD1F-4A2D-AA50-EBC010DF38D1}" destId="{E05F6112-6523-46A3-8151-245C3C99CE07}" srcOrd="0" destOrd="0" presId="urn:microsoft.com/office/officeart/2018/5/layout/IconLeafLabelList"/>
    <dgm:cxn modelId="{8555267C-D085-40CB-8283-C74A4F8E4ECB}" type="presParOf" srcId="{B113735C-AD1F-4A2D-AA50-EBC010DF38D1}" destId="{0B138641-7A40-4380-A1D8-6724C780F118}" srcOrd="1" destOrd="0" presId="urn:microsoft.com/office/officeart/2018/5/layout/IconLeafLabelList"/>
    <dgm:cxn modelId="{7A28F647-ABA0-4662-9ED4-5477446EF0D7}" type="presParOf" srcId="{B113735C-AD1F-4A2D-AA50-EBC010DF38D1}" destId="{53BCA76F-2DC1-4F44-B6BB-9881067408B8}" srcOrd="2" destOrd="0" presId="urn:microsoft.com/office/officeart/2018/5/layout/IconLeafLabelList"/>
    <dgm:cxn modelId="{08818FE8-923E-44BC-8F98-081D47DF39AF}" type="presParOf" srcId="{B113735C-AD1F-4A2D-AA50-EBC010DF38D1}" destId="{AAAAA40F-D868-4615-B828-9A5C1EE13DA4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3FAAB2A-DF1D-4AD2-99F4-BF8192574AD5}" type="doc">
      <dgm:prSet loTypeId="urn:microsoft.com/office/officeart/2005/8/layout/list1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IN"/>
        </a:p>
      </dgm:t>
    </dgm:pt>
    <dgm:pt modelId="{E706CBC0-7C5B-4F2C-B82D-E9D45ED68EB7}">
      <dgm:prSet phldrT="[Text]"/>
      <dgm:spPr/>
      <dgm:t>
        <a:bodyPr/>
        <a:lstStyle/>
        <a:p>
          <a:r>
            <a:rPr lang="en-IN" dirty="0"/>
            <a:t>Input</a:t>
          </a:r>
        </a:p>
      </dgm:t>
    </dgm:pt>
    <dgm:pt modelId="{133BA848-3106-4FF0-AC44-189C6EA25A6F}" type="parTrans" cxnId="{DE9BA036-440E-411D-8A2D-08D499027A9D}">
      <dgm:prSet/>
      <dgm:spPr/>
      <dgm:t>
        <a:bodyPr/>
        <a:lstStyle/>
        <a:p>
          <a:endParaRPr lang="en-IN"/>
        </a:p>
      </dgm:t>
    </dgm:pt>
    <dgm:pt modelId="{60EF3E9B-E9C0-4156-A8B8-3162B981D951}" type="sibTrans" cxnId="{DE9BA036-440E-411D-8A2D-08D499027A9D}">
      <dgm:prSet/>
      <dgm:spPr/>
      <dgm:t>
        <a:bodyPr/>
        <a:lstStyle/>
        <a:p>
          <a:endParaRPr lang="en-IN"/>
        </a:p>
      </dgm:t>
    </dgm:pt>
    <dgm:pt modelId="{E5EF92B7-F931-4E10-84E0-CFA4FCF1A5D1}">
      <dgm:prSet phldrT="[Text]"/>
      <dgm:spPr/>
      <dgm:t>
        <a:bodyPr/>
        <a:lstStyle/>
        <a:p>
          <a:r>
            <a:rPr lang="en-IN" dirty="0"/>
            <a:t>Age</a:t>
          </a:r>
        </a:p>
      </dgm:t>
    </dgm:pt>
    <dgm:pt modelId="{0C6E9F59-E19B-4BB3-8B06-276BA5FAD29F}" type="parTrans" cxnId="{8D94B217-09D1-4384-AC64-713FDA6873CE}">
      <dgm:prSet/>
      <dgm:spPr/>
      <dgm:t>
        <a:bodyPr/>
        <a:lstStyle/>
        <a:p>
          <a:endParaRPr lang="en-IN"/>
        </a:p>
      </dgm:t>
    </dgm:pt>
    <dgm:pt modelId="{66677F95-811D-458B-B747-8E2BF8602FB6}" type="sibTrans" cxnId="{8D94B217-09D1-4384-AC64-713FDA6873CE}">
      <dgm:prSet/>
      <dgm:spPr/>
      <dgm:t>
        <a:bodyPr/>
        <a:lstStyle/>
        <a:p>
          <a:endParaRPr lang="en-IN"/>
        </a:p>
      </dgm:t>
    </dgm:pt>
    <dgm:pt modelId="{11A4AA43-CF7C-434B-90BA-6837EA870705}">
      <dgm:prSet phldrT="[Text]"/>
      <dgm:spPr/>
      <dgm:t>
        <a:bodyPr/>
        <a:lstStyle/>
        <a:p>
          <a:r>
            <a:rPr lang="en-IN" dirty="0"/>
            <a:t>Oedema</a:t>
          </a:r>
        </a:p>
      </dgm:t>
    </dgm:pt>
    <dgm:pt modelId="{E7447E39-10A8-44FC-BFEC-9CDD8E3A2C4C}" type="parTrans" cxnId="{B7B8C862-BC02-4A1E-B6D9-2522C530AD5E}">
      <dgm:prSet/>
      <dgm:spPr/>
      <dgm:t>
        <a:bodyPr/>
        <a:lstStyle/>
        <a:p>
          <a:endParaRPr lang="en-IN"/>
        </a:p>
      </dgm:t>
    </dgm:pt>
    <dgm:pt modelId="{B1982F60-179F-4018-BAF8-9DD63368633C}" type="sibTrans" cxnId="{B7B8C862-BC02-4A1E-B6D9-2522C530AD5E}">
      <dgm:prSet/>
      <dgm:spPr/>
      <dgm:t>
        <a:bodyPr/>
        <a:lstStyle/>
        <a:p>
          <a:endParaRPr lang="en-IN"/>
        </a:p>
      </dgm:t>
    </dgm:pt>
    <dgm:pt modelId="{4D09CAC9-488B-49D5-B6A0-E4998415DFE6}">
      <dgm:prSet phldrT="[Text]"/>
      <dgm:spPr/>
      <dgm:t>
        <a:bodyPr/>
        <a:lstStyle/>
        <a:p>
          <a:r>
            <a:rPr lang="en-IN" dirty="0"/>
            <a:t>Output</a:t>
          </a:r>
        </a:p>
        <a:p>
          <a:r>
            <a:rPr lang="en-IN" dirty="0"/>
            <a:t>(WHO/NCHS)</a:t>
          </a:r>
        </a:p>
      </dgm:t>
    </dgm:pt>
    <dgm:pt modelId="{A53E7F19-8C09-42E2-AC42-C771B00C4D97}" type="parTrans" cxnId="{5DBBE441-0E2B-40C4-96A8-84D04D38C16E}">
      <dgm:prSet/>
      <dgm:spPr/>
      <dgm:t>
        <a:bodyPr/>
        <a:lstStyle/>
        <a:p>
          <a:endParaRPr lang="en-IN"/>
        </a:p>
      </dgm:t>
    </dgm:pt>
    <dgm:pt modelId="{EC8AC97D-5E2A-4EC3-AC61-3DFE741D366B}" type="sibTrans" cxnId="{5DBBE441-0E2B-40C4-96A8-84D04D38C16E}">
      <dgm:prSet/>
      <dgm:spPr/>
      <dgm:t>
        <a:bodyPr/>
        <a:lstStyle/>
        <a:p>
          <a:endParaRPr lang="en-IN"/>
        </a:p>
      </dgm:t>
    </dgm:pt>
    <dgm:pt modelId="{1D3ECE87-A3F0-4AF8-B152-5D03DC8516E2}">
      <dgm:prSet phldrT="[Text]"/>
      <dgm:spPr/>
      <dgm:t>
        <a:bodyPr/>
        <a:lstStyle/>
        <a:p>
          <a:r>
            <a:rPr lang="en-IN" dirty="0"/>
            <a:t>Indicators for anthropometric parameters</a:t>
          </a:r>
        </a:p>
        <a:p>
          <a:endParaRPr lang="en-IN" dirty="0"/>
        </a:p>
      </dgm:t>
    </dgm:pt>
    <dgm:pt modelId="{7ADA2578-623E-4384-AD6A-8D6D8124E547}" type="parTrans" cxnId="{86F3496E-52C8-4BD9-BE24-722DC8764543}">
      <dgm:prSet/>
      <dgm:spPr/>
      <dgm:t>
        <a:bodyPr/>
        <a:lstStyle/>
        <a:p>
          <a:endParaRPr lang="en-IN"/>
        </a:p>
      </dgm:t>
    </dgm:pt>
    <dgm:pt modelId="{B1FECD4A-2C1F-496B-BA19-779B9AA18487}" type="sibTrans" cxnId="{86F3496E-52C8-4BD9-BE24-722DC8764543}">
      <dgm:prSet/>
      <dgm:spPr/>
      <dgm:t>
        <a:bodyPr/>
        <a:lstStyle/>
        <a:p>
          <a:endParaRPr lang="en-IN"/>
        </a:p>
      </dgm:t>
    </dgm:pt>
    <dgm:pt modelId="{62C9AFC5-6A87-437A-B5B2-21118BACE7FF}">
      <dgm:prSet phldrT="[Text]"/>
      <dgm:spPr/>
      <dgm:t>
        <a:bodyPr/>
        <a:lstStyle/>
        <a:p>
          <a:r>
            <a:rPr lang="en-IN" dirty="0"/>
            <a:t>Graphs for milestones</a:t>
          </a:r>
        </a:p>
      </dgm:t>
    </dgm:pt>
    <dgm:pt modelId="{D561DF1B-D226-446B-A547-04435921421A}" type="parTrans" cxnId="{514F80AE-F587-4798-A161-A720AE5D10FA}">
      <dgm:prSet/>
      <dgm:spPr/>
      <dgm:t>
        <a:bodyPr/>
        <a:lstStyle/>
        <a:p>
          <a:endParaRPr lang="en-IN"/>
        </a:p>
      </dgm:t>
    </dgm:pt>
    <dgm:pt modelId="{8D4BD2D9-E485-41B7-91F0-19FB86FAB888}" type="sibTrans" cxnId="{514F80AE-F587-4798-A161-A720AE5D10FA}">
      <dgm:prSet/>
      <dgm:spPr/>
      <dgm:t>
        <a:bodyPr/>
        <a:lstStyle/>
        <a:p>
          <a:endParaRPr lang="en-IN"/>
        </a:p>
      </dgm:t>
    </dgm:pt>
    <dgm:pt modelId="{B3175323-2FFE-4DD4-AE93-06FEDDB85045}">
      <dgm:prSet phldrT="[Text]"/>
      <dgm:spPr/>
      <dgm:t>
        <a:bodyPr/>
        <a:lstStyle/>
        <a:p>
          <a:r>
            <a:rPr lang="en-IN" dirty="0"/>
            <a:t>Anthropometric data</a:t>
          </a:r>
        </a:p>
      </dgm:t>
    </dgm:pt>
    <dgm:pt modelId="{9F51DD14-96CF-4260-A2E7-E9B4613539C5}" type="parTrans" cxnId="{A2EE2366-C37D-496E-BE02-62823EBAD6D7}">
      <dgm:prSet/>
      <dgm:spPr/>
      <dgm:t>
        <a:bodyPr/>
        <a:lstStyle/>
        <a:p>
          <a:endParaRPr lang="en-IN"/>
        </a:p>
      </dgm:t>
    </dgm:pt>
    <dgm:pt modelId="{F9298A41-11EB-4045-BE31-144AD585F808}" type="sibTrans" cxnId="{A2EE2366-C37D-496E-BE02-62823EBAD6D7}">
      <dgm:prSet/>
      <dgm:spPr/>
      <dgm:t>
        <a:bodyPr/>
        <a:lstStyle/>
        <a:p>
          <a:endParaRPr lang="en-IN"/>
        </a:p>
      </dgm:t>
    </dgm:pt>
    <dgm:pt modelId="{3BA2E0B2-32F2-49DE-8050-FE6C173CBD3E}">
      <dgm:prSet phldrT="[Text]"/>
      <dgm:spPr/>
      <dgm:t>
        <a:bodyPr/>
        <a:lstStyle/>
        <a:p>
          <a:r>
            <a:rPr lang="en-IN" dirty="0"/>
            <a:t>Gross Motor milestones (3-24 months)</a:t>
          </a:r>
        </a:p>
      </dgm:t>
    </dgm:pt>
    <dgm:pt modelId="{7FBE7EDB-57BB-4677-9544-46E5896242A6}" type="parTrans" cxnId="{D8A1BDF2-3192-4889-8443-34AE9FAF8D18}">
      <dgm:prSet/>
      <dgm:spPr/>
      <dgm:t>
        <a:bodyPr/>
        <a:lstStyle/>
        <a:p>
          <a:endParaRPr lang="en-IN"/>
        </a:p>
      </dgm:t>
    </dgm:pt>
    <dgm:pt modelId="{7C148C2C-A96B-496B-9337-04EB1513FBD1}" type="sibTrans" cxnId="{D8A1BDF2-3192-4889-8443-34AE9FAF8D18}">
      <dgm:prSet/>
      <dgm:spPr/>
      <dgm:t>
        <a:bodyPr/>
        <a:lstStyle/>
        <a:p>
          <a:endParaRPr lang="en-IN"/>
        </a:p>
      </dgm:t>
    </dgm:pt>
    <dgm:pt modelId="{47022B30-4283-4BD4-B5A6-D93E84F7D8CA}" type="pres">
      <dgm:prSet presAssocID="{43FAAB2A-DF1D-4AD2-99F4-BF8192574AD5}" presName="linear" presStyleCnt="0">
        <dgm:presLayoutVars>
          <dgm:dir/>
          <dgm:animLvl val="lvl"/>
          <dgm:resizeHandles val="exact"/>
        </dgm:presLayoutVars>
      </dgm:prSet>
      <dgm:spPr/>
    </dgm:pt>
    <dgm:pt modelId="{BC9516F5-C876-4364-94B5-33A5CCC693C3}" type="pres">
      <dgm:prSet presAssocID="{E706CBC0-7C5B-4F2C-B82D-E9D45ED68EB7}" presName="parentLin" presStyleCnt="0"/>
      <dgm:spPr/>
    </dgm:pt>
    <dgm:pt modelId="{4AFB426B-DFED-4378-9F62-CE1A09285607}" type="pres">
      <dgm:prSet presAssocID="{E706CBC0-7C5B-4F2C-B82D-E9D45ED68EB7}" presName="parentLeftMargin" presStyleLbl="node1" presStyleIdx="0" presStyleCnt="2"/>
      <dgm:spPr/>
    </dgm:pt>
    <dgm:pt modelId="{37C1E564-3BA2-4B45-B994-E7BE133CD925}" type="pres">
      <dgm:prSet presAssocID="{E706CBC0-7C5B-4F2C-B82D-E9D45ED68EB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08AD84E-1B1E-4000-98AE-F5507E6AB880}" type="pres">
      <dgm:prSet presAssocID="{E706CBC0-7C5B-4F2C-B82D-E9D45ED68EB7}" presName="negativeSpace" presStyleCnt="0"/>
      <dgm:spPr/>
    </dgm:pt>
    <dgm:pt modelId="{39C158F7-F512-4BAD-A7C8-B13D958556ED}" type="pres">
      <dgm:prSet presAssocID="{E706CBC0-7C5B-4F2C-B82D-E9D45ED68EB7}" presName="childText" presStyleLbl="conFgAcc1" presStyleIdx="0" presStyleCnt="2">
        <dgm:presLayoutVars>
          <dgm:bulletEnabled val="1"/>
        </dgm:presLayoutVars>
      </dgm:prSet>
      <dgm:spPr/>
    </dgm:pt>
    <dgm:pt modelId="{69CB058D-21FE-4CDC-98D6-7D38996BC429}" type="pres">
      <dgm:prSet presAssocID="{60EF3E9B-E9C0-4156-A8B8-3162B981D951}" presName="spaceBetweenRectangles" presStyleCnt="0"/>
      <dgm:spPr/>
    </dgm:pt>
    <dgm:pt modelId="{BE577BC0-B8A6-4CB6-A579-E7C2C0AF9DD8}" type="pres">
      <dgm:prSet presAssocID="{4D09CAC9-488B-49D5-B6A0-E4998415DFE6}" presName="parentLin" presStyleCnt="0"/>
      <dgm:spPr/>
    </dgm:pt>
    <dgm:pt modelId="{E46F2966-94AB-4FBC-BBDC-8B5A39492A80}" type="pres">
      <dgm:prSet presAssocID="{4D09CAC9-488B-49D5-B6A0-E4998415DFE6}" presName="parentLeftMargin" presStyleLbl="node1" presStyleIdx="0" presStyleCnt="2"/>
      <dgm:spPr/>
    </dgm:pt>
    <dgm:pt modelId="{EF618B37-AD3E-4E21-8D34-EBA6D3BD8A12}" type="pres">
      <dgm:prSet presAssocID="{4D09CAC9-488B-49D5-B6A0-E4998415DFE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C347EDD-C5D0-4959-8FE7-ACE3AA3CC3BB}" type="pres">
      <dgm:prSet presAssocID="{4D09CAC9-488B-49D5-B6A0-E4998415DFE6}" presName="negativeSpace" presStyleCnt="0"/>
      <dgm:spPr/>
    </dgm:pt>
    <dgm:pt modelId="{8F1B6F47-EAF4-47C4-B295-7D0E1760AE6E}" type="pres">
      <dgm:prSet presAssocID="{4D09CAC9-488B-49D5-B6A0-E4998415DFE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D94B217-09D1-4384-AC64-713FDA6873CE}" srcId="{E706CBC0-7C5B-4F2C-B82D-E9D45ED68EB7}" destId="{E5EF92B7-F931-4E10-84E0-CFA4FCF1A5D1}" srcOrd="0" destOrd="0" parTransId="{0C6E9F59-E19B-4BB3-8B06-276BA5FAD29F}" sibTransId="{66677F95-811D-458B-B747-8E2BF8602FB6}"/>
    <dgm:cxn modelId="{DE9BA036-440E-411D-8A2D-08D499027A9D}" srcId="{43FAAB2A-DF1D-4AD2-99F4-BF8192574AD5}" destId="{E706CBC0-7C5B-4F2C-B82D-E9D45ED68EB7}" srcOrd="0" destOrd="0" parTransId="{133BA848-3106-4FF0-AC44-189C6EA25A6F}" sibTransId="{60EF3E9B-E9C0-4156-A8B8-3162B981D951}"/>
    <dgm:cxn modelId="{D7A8DF5B-4989-4CDA-B5CF-0982CC8993C2}" type="presOf" srcId="{E706CBC0-7C5B-4F2C-B82D-E9D45ED68EB7}" destId="{37C1E564-3BA2-4B45-B994-E7BE133CD925}" srcOrd="1" destOrd="0" presId="urn:microsoft.com/office/officeart/2005/8/layout/list1"/>
    <dgm:cxn modelId="{5DBBE441-0E2B-40C4-96A8-84D04D38C16E}" srcId="{43FAAB2A-DF1D-4AD2-99F4-BF8192574AD5}" destId="{4D09CAC9-488B-49D5-B6A0-E4998415DFE6}" srcOrd="1" destOrd="0" parTransId="{A53E7F19-8C09-42E2-AC42-C771B00C4D97}" sibTransId="{EC8AC97D-5E2A-4EC3-AC61-3DFE741D366B}"/>
    <dgm:cxn modelId="{B7B8C862-BC02-4A1E-B6D9-2522C530AD5E}" srcId="{E706CBC0-7C5B-4F2C-B82D-E9D45ED68EB7}" destId="{11A4AA43-CF7C-434B-90BA-6837EA870705}" srcOrd="1" destOrd="0" parTransId="{E7447E39-10A8-44FC-BFEC-9CDD8E3A2C4C}" sibTransId="{B1982F60-179F-4018-BAF8-9DD63368633C}"/>
    <dgm:cxn modelId="{0D488F45-AD19-48F6-9967-A4A0FD4E2113}" type="presOf" srcId="{E706CBC0-7C5B-4F2C-B82D-E9D45ED68EB7}" destId="{4AFB426B-DFED-4378-9F62-CE1A09285607}" srcOrd="0" destOrd="0" presId="urn:microsoft.com/office/officeart/2005/8/layout/list1"/>
    <dgm:cxn modelId="{A2EE2366-C37D-496E-BE02-62823EBAD6D7}" srcId="{E706CBC0-7C5B-4F2C-B82D-E9D45ED68EB7}" destId="{B3175323-2FFE-4DD4-AE93-06FEDDB85045}" srcOrd="2" destOrd="0" parTransId="{9F51DD14-96CF-4260-A2E7-E9B4613539C5}" sibTransId="{F9298A41-11EB-4045-BE31-144AD585F808}"/>
    <dgm:cxn modelId="{7CEED266-6775-4C71-98CE-D93CE9104F8A}" type="presOf" srcId="{11A4AA43-CF7C-434B-90BA-6837EA870705}" destId="{39C158F7-F512-4BAD-A7C8-B13D958556ED}" srcOrd="0" destOrd="1" presId="urn:microsoft.com/office/officeart/2005/8/layout/list1"/>
    <dgm:cxn modelId="{86F3496E-52C8-4BD9-BE24-722DC8764543}" srcId="{4D09CAC9-488B-49D5-B6A0-E4998415DFE6}" destId="{1D3ECE87-A3F0-4AF8-B152-5D03DC8516E2}" srcOrd="0" destOrd="0" parTransId="{7ADA2578-623E-4384-AD6A-8D6D8124E547}" sibTransId="{B1FECD4A-2C1F-496B-BA19-779B9AA18487}"/>
    <dgm:cxn modelId="{6119D170-9D9F-4647-BAF7-40C0741233EB}" type="presOf" srcId="{62C9AFC5-6A87-437A-B5B2-21118BACE7FF}" destId="{8F1B6F47-EAF4-47C4-B295-7D0E1760AE6E}" srcOrd="0" destOrd="1" presId="urn:microsoft.com/office/officeart/2005/8/layout/list1"/>
    <dgm:cxn modelId="{E81D4D72-BAEE-4533-A890-460A177A9EBC}" type="presOf" srcId="{43FAAB2A-DF1D-4AD2-99F4-BF8192574AD5}" destId="{47022B30-4283-4BD4-B5A6-D93E84F7D8CA}" srcOrd="0" destOrd="0" presId="urn:microsoft.com/office/officeart/2005/8/layout/list1"/>
    <dgm:cxn modelId="{09644858-17ED-495A-8C21-37309A551B27}" type="presOf" srcId="{4D09CAC9-488B-49D5-B6A0-E4998415DFE6}" destId="{E46F2966-94AB-4FBC-BBDC-8B5A39492A80}" srcOrd="0" destOrd="0" presId="urn:microsoft.com/office/officeart/2005/8/layout/list1"/>
    <dgm:cxn modelId="{9877879A-606F-4B41-A73F-D75F703227AD}" type="presOf" srcId="{1D3ECE87-A3F0-4AF8-B152-5D03DC8516E2}" destId="{8F1B6F47-EAF4-47C4-B295-7D0E1760AE6E}" srcOrd="0" destOrd="0" presId="urn:microsoft.com/office/officeart/2005/8/layout/list1"/>
    <dgm:cxn modelId="{B5C1299B-AD44-4F44-8827-A1D6ADB99D5E}" type="presOf" srcId="{B3175323-2FFE-4DD4-AE93-06FEDDB85045}" destId="{39C158F7-F512-4BAD-A7C8-B13D958556ED}" srcOrd="0" destOrd="2" presId="urn:microsoft.com/office/officeart/2005/8/layout/list1"/>
    <dgm:cxn modelId="{514F80AE-F587-4798-A161-A720AE5D10FA}" srcId="{4D09CAC9-488B-49D5-B6A0-E4998415DFE6}" destId="{62C9AFC5-6A87-437A-B5B2-21118BACE7FF}" srcOrd="1" destOrd="0" parTransId="{D561DF1B-D226-446B-A547-04435921421A}" sibTransId="{8D4BD2D9-E485-41B7-91F0-19FB86FAB888}"/>
    <dgm:cxn modelId="{1238C4C9-04E3-4E82-9B8A-A2623A182DD1}" type="presOf" srcId="{3BA2E0B2-32F2-49DE-8050-FE6C173CBD3E}" destId="{39C158F7-F512-4BAD-A7C8-B13D958556ED}" srcOrd="0" destOrd="3" presId="urn:microsoft.com/office/officeart/2005/8/layout/list1"/>
    <dgm:cxn modelId="{88A0D1CB-8CF1-4C5B-B693-5C4B7F731E3B}" type="presOf" srcId="{E5EF92B7-F931-4E10-84E0-CFA4FCF1A5D1}" destId="{39C158F7-F512-4BAD-A7C8-B13D958556ED}" srcOrd="0" destOrd="0" presId="urn:microsoft.com/office/officeart/2005/8/layout/list1"/>
    <dgm:cxn modelId="{83F860F2-D603-4199-857C-5AE6476A22F9}" type="presOf" srcId="{4D09CAC9-488B-49D5-B6A0-E4998415DFE6}" destId="{EF618B37-AD3E-4E21-8D34-EBA6D3BD8A12}" srcOrd="1" destOrd="0" presId="urn:microsoft.com/office/officeart/2005/8/layout/list1"/>
    <dgm:cxn modelId="{D8A1BDF2-3192-4889-8443-34AE9FAF8D18}" srcId="{E706CBC0-7C5B-4F2C-B82D-E9D45ED68EB7}" destId="{3BA2E0B2-32F2-49DE-8050-FE6C173CBD3E}" srcOrd="3" destOrd="0" parTransId="{7FBE7EDB-57BB-4677-9544-46E5896242A6}" sibTransId="{7C148C2C-A96B-496B-9337-04EB1513FBD1}"/>
    <dgm:cxn modelId="{185C3B77-D3C9-4A5C-AFFA-8C89AE4AF3F8}" type="presParOf" srcId="{47022B30-4283-4BD4-B5A6-D93E84F7D8CA}" destId="{BC9516F5-C876-4364-94B5-33A5CCC693C3}" srcOrd="0" destOrd="0" presId="urn:microsoft.com/office/officeart/2005/8/layout/list1"/>
    <dgm:cxn modelId="{20A03B35-95C4-4CEF-B2C5-BAD9A366FA7B}" type="presParOf" srcId="{BC9516F5-C876-4364-94B5-33A5CCC693C3}" destId="{4AFB426B-DFED-4378-9F62-CE1A09285607}" srcOrd="0" destOrd="0" presId="urn:microsoft.com/office/officeart/2005/8/layout/list1"/>
    <dgm:cxn modelId="{32D56F8E-9759-4AAC-BA1F-3CFC41608A82}" type="presParOf" srcId="{BC9516F5-C876-4364-94B5-33A5CCC693C3}" destId="{37C1E564-3BA2-4B45-B994-E7BE133CD925}" srcOrd="1" destOrd="0" presId="urn:microsoft.com/office/officeart/2005/8/layout/list1"/>
    <dgm:cxn modelId="{F0A14FE0-2B83-4CA3-99DC-FA5DBF0B7DED}" type="presParOf" srcId="{47022B30-4283-4BD4-B5A6-D93E84F7D8CA}" destId="{B08AD84E-1B1E-4000-98AE-F5507E6AB880}" srcOrd="1" destOrd="0" presId="urn:microsoft.com/office/officeart/2005/8/layout/list1"/>
    <dgm:cxn modelId="{0A918443-AB40-47C0-AEC4-85764F98238D}" type="presParOf" srcId="{47022B30-4283-4BD4-B5A6-D93E84F7D8CA}" destId="{39C158F7-F512-4BAD-A7C8-B13D958556ED}" srcOrd="2" destOrd="0" presId="urn:microsoft.com/office/officeart/2005/8/layout/list1"/>
    <dgm:cxn modelId="{3483458F-80A3-45BA-A1CE-DC9B147D417F}" type="presParOf" srcId="{47022B30-4283-4BD4-B5A6-D93E84F7D8CA}" destId="{69CB058D-21FE-4CDC-98D6-7D38996BC429}" srcOrd="3" destOrd="0" presId="urn:microsoft.com/office/officeart/2005/8/layout/list1"/>
    <dgm:cxn modelId="{030C5C42-138C-4B90-8E7B-D5EC5C2F759F}" type="presParOf" srcId="{47022B30-4283-4BD4-B5A6-D93E84F7D8CA}" destId="{BE577BC0-B8A6-4CB6-A579-E7C2C0AF9DD8}" srcOrd="4" destOrd="0" presId="urn:microsoft.com/office/officeart/2005/8/layout/list1"/>
    <dgm:cxn modelId="{529CFA92-D6E6-4F79-B5F5-2A37B526FAF2}" type="presParOf" srcId="{BE577BC0-B8A6-4CB6-A579-E7C2C0AF9DD8}" destId="{E46F2966-94AB-4FBC-BBDC-8B5A39492A80}" srcOrd="0" destOrd="0" presId="urn:microsoft.com/office/officeart/2005/8/layout/list1"/>
    <dgm:cxn modelId="{277E0B1D-70C2-444A-90A7-FEA68F4AEA7E}" type="presParOf" srcId="{BE577BC0-B8A6-4CB6-A579-E7C2C0AF9DD8}" destId="{EF618B37-AD3E-4E21-8D34-EBA6D3BD8A12}" srcOrd="1" destOrd="0" presId="urn:microsoft.com/office/officeart/2005/8/layout/list1"/>
    <dgm:cxn modelId="{3A3FF171-9232-4744-BC87-443B117A4FB1}" type="presParOf" srcId="{47022B30-4283-4BD4-B5A6-D93E84F7D8CA}" destId="{8C347EDD-C5D0-4959-8FE7-ACE3AA3CC3BB}" srcOrd="5" destOrd="0" presId="urn:microsoft.com/office/officeart/2005/8/layout/list1"/>
    <dgm:cxn modelId="{E8F8222F-CC07-455D-8630-A5B76E9E8BA0}" type="presParOf" srcId="{47022B30-4283-4BD4-B5A6-D93E84F7D8CA}" destId="{8F1B6F47-EAF4-47C4-B295-7D0E1760AE6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1260BB-3F88-4072-8C8C-756605A9C1E5}">
      <dsp:nvSpPr>
        <dsp:cNvPr id="0" name=""/>
        <dsp:cNvSpPr/>
      </dsp:nvSpPr>
      <dsp:spPr>
        <a:xfrm>
          <a:off x="0" y="34894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2EAFA3-6746-4517-8502-49DCD3DAC8D4}">
      <dsp:nvSpPr>
        <dsp:cNvPr id="0" name=""/>
        <dsp:cNvSpPr/>
      </dsp:nvSpPr>
      <dsp:spPr>
        <a:xfrm>
          <a:off x="372957" y="11278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Download and installation of the software</a:t>
          </a:r>
          <a:endParaRPr lang="en-US" sz="2000" kern="1200" dirty="0"/>
        </a:p>
      </dsp:txBody>
      <dsp:txXfrm>
        <a:off x="396014" y="135842"/>
        <a:ext cx="5175296" cy="426206"/>
      </dsp:txXfrm>
    </dsp:sp>
    <dsp:sp modelId="{C871E0AB-857A-40AB-AF26-D872406CB4C2}">
      <dsp:nvSpPr>
        <dsp:cNvPr id="0" name=""/>
        <dsp:cNvSpPr/>
      </dsp:nvSpPr>
      <dsp:spPr>
        <a:xfrm>
          <a:off x="0" y="107470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3CE76-19E7-40F8-A32C-AC17ACCA12AB}">
      <dsp:nvSpPr>
        <dsp:cNvPr id="0" name=""/>
        <dsp:cNvSpPr/>
      </dsp:nvSpPr>
      <dsp:spPr>
        <a:xfrm>
          <a:off x="372957" y="83854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Requirements for analysis </a:t>
          </a:r>
          <a:endParaRPr lang="en-US" sz="2000" kern="1200" dirty="0"/>
        </a:p>
      </dsp:txBody>
      <dsp:txXfrm>
        <a:off x="396014" y="861602"/>
        <a:ext cx="5175296" cy="426206"/>
      </dsp:txXfrm>
    </dsp:sp>
    <dsp:sp modelId="{884F69CA-6168-482A-8807-36C925424942}">
      <dsp:nvSpPr>
        <dsp:cNvPr id="0" name=""/>
        <dsp:cNvSpPr/>
      </dsp:nvSpPr>
      <dsp:spPr>
        <a:xfrm>
          <a:off x="0" y="180046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1CC94F-8792-466C-A65C-A6CB167F5084}">
      <dsp:nvSpPr>
        <dsp:cNvPr id="0" name=""/>
        <dsp:cNvSpPr/>
      </dsp:nvSpPr>
      <dsp:spPr>
        <a:xfrm>
          <a:off x="372957" y="156430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/>
            <a:t>Steps to analyse surveys</a:t>
          </a:r>
          <a:endParaRPr lang="en-US" sz="2000" kern="1200"/>
        </a:p>
      </dsp:txBody>
      <dsp:txXfrm>
        <a:off x="396014" y="1587362"/>
        <a:ext cx="5175296" cy="426206"/>
      </dsp:txXfrm>
    </dsp:sp>
    <dsp:sp modelId="{E4352A60-CD69-45F3-AE00-5845D102564D}">
      <dsp:nvSpPr>
        <dsp:cNvPr id="0" name=""/>
        <dsp:cNvSpPr/>
      </dsp:nvSpPr>
      <dsp:spPr>
        <a:xfrm>
          <a:off x="0" y="252622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5BF2F-9D61-46D0-9D7A-E971389718E7}">
      <dsp:nvSpPr>
        <dsp:cNvPr id="0" name=""/>
        <dsp:cNvSpPr/>
      </dsp:nvSpPr>
      <dsp:spPr>
        <a:xfrm>
          <a:off x="372957" y="229006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/>
            <a:t>Online demonstration</a:t>
          </a:r>
          <a:endParaRPr lang="en-US" sz="2000" kern="1200"/>
        </a:p>
      </dsp:txBody>
      <dsp:txXfrm>
        <a:off x="396014" y="2313122"/>
        <a:ext cx="5175296" cy="426206"/>
      </dsp:txXfrm>
    </dsp:sp>
    <dsp:sp modelId="{F845215B-A7C4-473E-959B-363D39E67B96}">
      <dsp:nvSpPr>
        <dsp:cNvPr id="0" name=""/>
        <dsp:cNvSpPr/>
      </dsp:nvSpPr>
      <dsp:spPr>
        <a:xfrm>
          <a:off x="0" y="325198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907979-23CE-4BDF-89FC-9F96BD2B7019}">
      <dsp:nvSpPr>
        <dsp:cNvPr id="0" name=""/>
        <dsp:cNvSpPr/>
      </dsp:nvSpPr>
      <dsp:spPr>
        <a:xfrm>
          <a:off x="372957" y="301582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/>
            <a:t>Reading the downloaded output</a:t>
          </a:r>
          <a:endParaRPr lang="en-US" sz="2000" kern="1200"/>
        </a:p>
      </dsp:txBody>
      <dsp:txXfrm>
        <a:off x="396014" y="3038882"/>
        <a:ext cx="5175296" cy="426206"/>
      </dsp:txXfrm>
    </dsp:sp>
    <dsp:sp modelId="{8087747F-B32F-4E0F-88BE-990A2CBECF98}">
      <dsp:nvSpPr>
        <dsp:cNvPr id="0" name=""/>
        <dsp:cNvSpPr/>
      </dsp:nvSpPr>
      <dsp:spPr>
        <a:xfrm>
          <a:off x="0" y="397774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4FB4C-6AD3-4E30-B8B3-4F937EB5E855}">
      <dsp:nvSpPr>
        <dsp:cNvPr id="0" name=""/>
        <dsp:cNvSpPr/>
      </dsp:nvSpPr>
      <dsp:spPr>
        <a:xfrm>
          <a:off x="372957" y="374158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Differences from the Anthro software</a:t>
          </a:r>
          <a:endParaRPr lang="en-US" sz="2000" kern="1200" dirty="0"/>
        </a:p>
      </dsp:txBody>
      <dsp:txXfrm>
        <a:off x="396014" y="3764642"/>
        <a:ext cx="5175296" cy="426206"/>
      </dsp:txXfrm>
    </dsp:sp>
    <dsp:sp modelId="{54AC6D06-3E62-4E5A-85B3-15043A7DB4B8}">
      <dsp:nvSpPr>
        <dsp:cNvPr id="0" name=""/>
        <dsp:cNvSpPr/>
      </dsp:nvSpPr>
      <dsp:spPr>
        <a:xfrm>
          <a:off x="0" y="4703505"/>
          <a:ext cx="7459158" cy="4032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1A0096-5572-4E37-84A0-775709F223A8}">
      <dsp:nvSpPr>
        <dsp:cNvPr id="0" name=""/>
        <dsp:cNvSpPr/>
      </dsp:nvSpPr>
      <dsp:spPr>
        <a:xfrm>
          <a:off x="372957" y="4467345"/>
          <a:ext cx="522141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7357" tIns="0" rIns="19735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Hands On Practice</a:t>
          </a:r>
          <a:endParaRPr lang="en-US" sz="2000" kern="1200" dirty="0"/>
        </a:p>
      </dsp:txBody>
      <dsp:txXfrm>
        <a:off x="396014" y="4490402"/>
        <a:ext cx="5175296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96948-2B30-4E47-A4EA-9B5CB6A755C1}">
      <dsp:nvSpPr>
        <dsp:cNvPr id="0" name=""/>
        <dsp:cNvSpPr/>
      </dsp:nvSpPr>
      <dsp:spPr>
        <a:xfrm>
          <a:off x="0" y="459"/>
          <a:ext cx="10058399" cy="10742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8CA32-96CC-4568-A471-9473DB16CAB7}">
      <dsp:nvSpPr>
        <dsp:cNvPr id="0" name=""/>
        <dsp:cNvSpPr/>
      </dsp:nvSpPr>
      <dsp:spPr>
        <a:xfrm>
          <a:off x="324969" y="242171"/>
          <a:ext cx="590852" cy="590852"/>
        </a:xfrm>
        <a:prstGeom prst="rect">
          <a:avLst/>
        </a:prstGeom>
        <a:blipFill>
          <a:blip xmlns:r="http://schemas.openxmlformats.org/officeDocument/2006/relationships" r:embed="rId1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FAD1D6-DA97-4254-A2A6-3C4D9C609A71}">
      <dsp:nvSpPr>
        <dsp:cNvPr id="0" name=""/>
        <dsp:cNvSpPr/>
      </dsp:nvSpPr>
      <dsp:spPr>
        <a:xfrm>
          <a:off x="1240791" y="459"/>
          <a:ext cx="8817608" cy="107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4" tIns="113694" rIns="113694" bIns="11369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>
              <a:solidFill>
                <a:schemeClr val="bg2">
                  <a:lumMod val="10000"/>
                </a:schemeClr>
              </a:solidFill>
            </a:rPr>
            <a:t>Download</a:t>
          </a:r>
          <a:endParaRPr lang="en-US" sz="2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240791" y="459"/>
        <a:ext cx="8817608" cy="1074277"/>
      </dsp:txXfrm>
    </dsp:sp>
    <dsp:sp modelId="{9456E8A8-00AD-4E02-8467-09115D80DD0B}">
      <dsp:nvSpPr>
        <dsp:cNvPr id="0" name=""/>
        <dsp:cNvSpPr/>
      </dsp:nvSpPr>
      <dsp:spPr>
        <a:xfrm>
          <a:off x="0" y="1343306"/>
          <a:ext cx="10058399" cy="10742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499DF-DC5C-4C80-8FC4-FC943E52DA88}">
      <dsp:nvSpPr>
        <dsp:cNvPr id="0" name=""/>
        <dsp:cNvSpPr/>
      </dsp:nvSpPr>
      <dsp:spPr>
        <a:xfrm>
          <a:off x="324969" y="1585019"/>
          <a:ext cx="590852" cy="590852"/>
        </a:xfrm>
        <a:prstGeom prst="rect">
          <a:avLst/>
        </a:prstGeom>
        <a:blipFill>
          <a:blip xmlns:r="http://schemas.openxmlformats.org/officeDocument/2006/relationships"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9E678-2A65-4168-A067-64BCF8FDC164}">
      <dsp:nvSpPr>
        <dsp:cNvPr id="0" name=""/>
        <dsp:cNvSpPr/>
      </dsp:nvSpPr>
      <dsp:spPr>
        <a:xfrm>
          <a:off x="1240791" y="1343306"/>
          <a:ext cx="8817608" cy="107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4" tIns="113694" rIns="113694" bIns="11369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>
              <a:solidFill>
                <a:schemeClr val="bg2">
                  <a:lumMod val="10000"/>
                </a:schemeClr>
              </a:solidFill>
            </a:rPr>
            <a:t>Installation</a:t>
          </a:r>
          <a:endParaRPr lang="en-US" sz="2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1240791" y="1343306"/>
        <a:ext cx="8817608" cy="1074277"/>
      </dsp:txXfrm>
    </dsp:sp>
    <dsp:sp modelId="{D36EBE4E-5B98-40D2-A169-56EF060267B2}">
      <dsp:nvSpPr>
        <dsp:cNvPr id="0" name=""/>
        <dsp:cNvSpPr/>
      </dsp:nvSpPr>
      <dsp:spPr>
        <a:xfrm>
          <a:off x="0" y="2686153"/>
          <a:ext cx="10058399" cy="10742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52AFA1-1631-4202-806B-F1D745CFFB3C}">
      <dsp:nvSpPr>
        <dsp:cNvPr id="0" name=""/>
        <dsp:cNvSpPr/>
      </dsp:nvSpPr>
      <dsp:spPr>
        <a:xfrm>
          <a:off x="324969" y="2927866"/>
          <a:ext cx="590852" cy="590852"/>
        </a:xfrm>
        <a:prstGeom prst="rect">
          <a:avLst/>
        </a:prstGeom>
        <a:blipFill>
          <a:blip xmlns:r="http://schemas.openxmlformats.org/officeDocument/2006/relationships"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AFAA9A-F1D5-4692-A1AA-260F5D645F9D}">
      <dsp:nvSpPr>
        <dsp:cNvPr id="0" name=""/>
        <dsp:cNvSpPr/>
      </dsp:nvSpPr>
      <dsp:spPr>
        <a:xfrm>
          <a:off x="1240791" y="2686153"/>
          <a:ext cx="8817608" cy="1074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94" tIns="113694" rIns="113694" bIns="11369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500" kern="1200" dirty="0">
              <a:solidFill>
                <a:schemeClr val="tx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Starting with the software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1240791" y="2686153"/>
        <a:ext cx="8817608" cy="1074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5BB26-37C4-4F8F-8099-43D28F5FD667}">
      <dsp:nvSpPr>
        <dsp:cNvPr id="0" name=""/>
        <dsp:cNvSpPr/>
      </dsp:nvSpPr>
      <dsp:spPr>
        <a:xfrm>
          <a:off x="344932" y="1486973"/>
          <a:ext cx="812133" cy="812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C0174F-2FD1-42D9-80F9-606CCE7722FC}">
      <dsp:nvSpPr>
        <dsp:cNvPr id="0" name=""/>
        <dsp:cNvSpPr/>
      </dsp:nvSpPr>
      <dsp:spPr>
        <a:xfrm>
          <a:off x="515480" y="1657521"/>
          <a:ext cx="471037" cy="471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73B21F-3FE5-407B-B0AF-73B25A6F6715}">
      <dsp:nvSpPr>
        <dsp:cNvPr id="0" name=""/>
        <dsp:cNvSpPr/>
      </dsp:nvSpPr>
      <dsp:spPr>
        <a:xfrm>
          <a:off x="1331094" y="1486973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+mj-lt"/>
            </a:rPr>
            <a:t>The data file to be imported should be in comma delimited format(.csv)</a:t>
          </a:r>
          <a:endParaRPr lang="en-US" sz="2000" kern="1200" dirty="0">
            <a:latin typeface="+mj-lt"/>
          </a:endParaRPr>
        </a:p>
      </dsp:txBody>
      <dsp:txXfrm>
        <a:off x="1331094" y="1486973"/>
        <a:ext cx="1914313" cy="812133"/>
      </dsp:txXfrm>
    </dsp:sp>
    <dsp:sp modelId="{08060674-DBDD-4A9A-AE0D-14C2DF3DB190}">
      <dsp:nvSpPr>
        <dsp:cNvPr id="0" name=""/>
        <dsp:cNvSpPr/>
      </dsp:nvSpPr>
      <dsp:spPr>
        <a:xfrm>
          <a:off x="3578962" y="1486973"/>
          <a:ext cx="812133" cy="812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728F2-4227-4711-9AD0-5D48576D65C4}">
      <dsp:nvSpPr>
        <dsp:cNvPr id="0" name=""/>
        <dsp:cNvSpPr/>
      </dsp:nvSpPr>
      <dsp:spPr>
        <a:xfrm>
          <a:off x="3749510" y="1657521"/>
          <a:ext cx="471037" cy="471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C09C6-040D-4253-AEC2-77FFEB3AA966}">
      <dsp:nvSpPr>
        <dsp:cNvPr id="0" name=""/>
        <dsp:cNvSpPr/>
      </dsp:nvSpPr>
      <dsp:spPr>
        <a:xfrm>
          <a:off x="4565123" y="1486973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latin typeface="+mj-lt"/>
            </a:rPr>
            <a:t>The required data preparation should have been done.</a:t>
          </a:r>
          <a:endParaRPr lang="en-US" sz="2000" kern="1200" dirty="0">
            <a:latin typeface="+mj-lt"/>
          </a:endParaRPr>
        </a:p>
      </dsp:txBody>
      <dsp:txXfrm>
        <a:off x="4565123" y="1486973"/>
        <a:ext cx="1914313" cy="812133"/>
      </dsp:txXfrm>
    </dsp:sp>
    <dsp:sp modelId="{4BEC22AF-EF9A-466F-921B-801437DCA3AE}">
      <dsp:nvSpPr>
        <dsp:cNvPr id="0" name=""/>
        <dsp:cNvSpPr/>
      </dsp:nvSpPr>
      <dsp:spPr>
        <a:xfrm>
          <a:off x="6812992" y="1486973"/>
          <a:ext cx="812133" cy="812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15C7D-1B69-4A8E-A1E9-1FCE6C91F0A4}">
      <dsp:nvSpPr>
        <dsp:cNvPr id="0" name=""/>
        <dsp:cNvSpPr/>
      </dsp:nvSpPr>
      <dsp:spPr>
        <a:xfrm>
          <a:off x="6983540" y="1657521"/>
          <a:ext cx="471037" cy="471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26C31-B1C1-4D9D-B0A4-13FA47755902}">
      <dsp:nvSpPr>
        <dsp:cNvPr id="0" name=""/>
        <dsp:cNvSpPr/>
      </dsp:nvSpPr>
      <dsp:spPr>
        <a:xfrm>
          <a:off x="7799153" y="1486973"/>
          <a:ext cx="1914313" cy="812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j-lt"/>
            </a:rPr>
            <a:t>Example of Dataset_1 </a:t>
          </a:r>
        </a:p>
      </dsp:txBody>
      <dsp:txXfrm>
        <a:off x="7799153" y="1486973"/>
        <a:ext cx="1914313" cy="8121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B3BCE-FF2F-4CBC-A9A1-5655ADF083F6}">
      <dsp:nvSpPr>
        <dsp:cNvPr id="0" name=""/>
        <dsp:cNvSpPr/>
      </dsp:nvSpPr>
      <dsp:spPr>
        <a:xfrm>
          <a:off x="616949" y="327945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2137C-BAF5-438E-9A4B-C0283EA78388}">
      <dsp:nvSpPr>
        <dsp:cNvPr id="0" name=""/>
        <dsp:cNvSpPr/>
      </dsp:nvSpPr>
      <dsp:spPr>
        <a:xfrm>
          <a:off x="1004512" y="715507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8055C-92F0-4A8B-9233-9B9A78702BB2}">
      <dsp:nvSpPr>
        <dsp:cNvPr id="0" name=""/>
        <dsp:cNvSpPr/>
      </dsp:nvSpPr>
      <dsp:spPr>
        <a:xfrm>
          <a:off x="35606" y="271294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900" kern="1200" cap="none" dirty="0">
              <a:solidFill>
                <a:schemeClr val="bg2">
                  <a:lumMod val="10000"/>
                </a:schemeClr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Upload the dataset</a:t>
          </a:r>
          <a:endParaRPr lang="en-US" sz="2900" kern="1200" cap="none" dirty="0">
            <a:solidFill>
              <a:schemeClr val="bg2">
                <a:lumMod val="10000"/>
              </a:schemeClr>
            </a:solidFill>
          </a:endParaRPr>
        </a:p>
      </dsp:txBody>
      <dsp:txXfrm>
        <a:off x="35606" y="2712945"/>
        <a:ext cx="2981250" cy="720000"/>
      </dsp:txXfrm>
    </dsp:sp>
    <dsp:sp modelId="{C0BDD2A3-006A-40C3-A346-7E7D0B4950AA}">
      <dsp:nvSpPr>
        <dsp:cNvPr id="0" name=""/>
        <dsp:cNvSpPr/>
      </dsp:nvSpPr>
      <dsp:spPr>
        <a:xfrm>
          <a:off x="4119918" y="327945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F99F1-5775-4BEC-AC23-5B7818B434E1}">
      <dsp:nvSpPr>
        <dsp:cNvPr id="0" name=""/>
        <dsp:cNvSpPr/>
      </dsp:nvSpPr>
      <dsp:spPr>
        <a:xfrm>
          <a:off x="4507481" y="715507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2DCC3-088A-4968-911E-CCFEE0EDE704}">
      <dsp:nvSpPr>
        <dsp:cNvPr id="0" name=""/>
        <dsp:cNvSpPr/>
      </dsp:nvSpPr>
      <dsp:spPr>
        <a:xfrm>
          <a:off x="3538574" y="271294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900" kern="1200" cap="none" dirty="0"/>
            <a:t>Variable mapping</a:t>
          </a:r>
          <a:endParaRPr lang="en-US" sz="2900" kern="1200" cap="none" dirty="0"/>
        </a:p>
      </dsp:txBody>
      <dsp:txXfrm>
        <a:off x="3538574" y="2712945"/>
        <a:ext cx="2981250" cy="720000"/>
      </dsp:txXfrm>
    </dsp:sp>
    <dsp:sp modelId="{E05F6112-6523-46A3-8151-245C3C99CE07}">
      <dsp:nvSpPr>
        <dsp:cNvPr id="0" name=""/>
        <dsp:cNvSpPr/>
      </dsp:nvSpPr>
      <dsp:spPr>
        <a:xfrm>
          <a:off x="7622887" y="327945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38641-7A40-4380-A1D8-6724C780F118}">
      <dsp:nvSpPr>
        <dsp:cNvPr id="0" name=""/>
        <dsp:cNvSpPr/>
      </dsp:nvSpPr>
      <dsp:spPr>
        <a:xfrm>
          <a:off x="8010450" y="715507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AA40F-D868-4615-B828-9A5C1EE13DA4}">
      <dsp:nvSpPr>
        <dsp:cNvPr id="0" name=""/>
        <dsp:cNvSpPr/>
      </dsp:nvSpPr>
      <dsp:spPr>
        <a:xfrm>
          <a:off x="7041543" y="271294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900" kern="1200" cap="none" dirty="0"/>
            <a:t>Dataset display </a:t>
          </a:r>
          <a:endParaRPr lang="en-US" sz="2900" kern="1200" cap="none" dirty="0"/>
        </a:p>
      </dsp:txBody>
      <dsp:txXfrm>
        <a:off x="7041543" y="2712945"/>
        <a:ext cx="29812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B3BCE-FF2F-4CBC-A9A1-5655ADF083F6}">
      <dsp:nvSpPr>
        <dsp:cNvPr id="0" name=""/>
        <dsp:cNvSpPr/>
      </dsp:nvSpPr>
      <dsp:spPr>
        <a:xfrm>
          <a:off x="616949" y="327945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B2137C-BAF5-438E-9A4B-C0283EA78388}">
      <dsp:nvSpPr>
        <dsp:cNvPr id="0" name=""/>
        <dsp:cNvSpPr/>
      </dsp:nvSpPr>
      <dsp:spPr>
        <a:xfrm>
          <a:off x="1004512" y="715507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8055C-92F0-4A8B-9233-9B9A78702BB2}">
      <dsp:nvSpPr>
        <dsp:cNvPr id="0" name=""/>
        <dsp:cNvSpPr/>
      </dsp:nvSpPr>
      <dsp:spPr>
        <a:xfrm>
          <a:off x="35606" y="271294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900" kern="1200" cap="none" dirty="0">
              <a:solidFill>
                <a:schemeClr val="bg2">
                  <a:lumMod val="10000"/>
                </a:schemeClr>
              </a:solidFill>
            </a:rPr>
            <a:t>Upload the dataset</a:t>
          </a:r>
          <a:endParaRPr lang="en-US" sz="2900" kern="1200" cap="none" dirty="0">
            <a:solidFill>
              <a:schemeClr val="bg2">
                <a:lumMod val="10000"/>
              </a:schemeClr>
            </a:solidFill>
          </a:endParaRPr>
        </a:p>
      </dsp:txBody>
      <dsp:txXfrm>
        <a:off x="35606" y="2712945"/>
        <a:ext cx="2981250" cy="720000"/>
      </dsp:txXfrm>
    </dsp:sp>
    <dsp:sp modelId="{C0BDD2A3-006A-40C3-A346-7E7D0B4950AA}">
      <dsp:nvSpPr>
        <dsp:cNvPr id="0" name=""/>
        <dsp:cNvSpPr/>
      </dsp:nvSpPr>
      <dsp:spPr>
        <a:xfrm>
          <a:off x="4119918" y="327945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9F99F1-5775-4BEC-AC23-5B7818B434E1}">
      <dsp:nvSpPr>
        <dsp:cNvPr id="0" name=""/>
        <dsp:cNvSpPr/>
      </dsp:nvSpPr>
      <dsp:spPr>
        <a:xfrm>
          <a:off x="4507481" y="715507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A2DCC3-088A-4968-911E-CCFEE0EDE704}">
      <dsp:nvSpPr>
        <dsp:cNvPr id="0" name=""/>
        <dsp:cNvSpPr/>
      </dsp:nvSpPr>
      <dsp:spPr>
        <a:xfrm>
          <a:off x="3538574" y="271294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900" kern="1200" cap="none" dirty="0">
              <a:solidFill>
                <a:srgbClr val="FF0000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Variable mapping</a:t>
          </a:r>
          <a:endParaRPr lang="en-US" sz="2900" kern="1200" cap="none" dirty="0">
            <a:solidFill>
              <a:srgbClr val="FF0000"/>
            </a:solidFill>
          </a:endParaRPr>
        </a:p>
      </dsp:txBody>
      <dsp:txXfrm>
        <a:off x="3538574" y="2712945"/>
        <a:ext cx="2981250" cy="720000"/>
      </dsp:txXfrm>
    </dsp:sp>
    <dsp:sp modelId="{E05F6112-6523-46A3-8151-245C3C99CE07}">
      <dsp:nvSpPr>
        <dsp:cNvPr id="0" name=""/>
        <dsp:cNvSpPr/>
      </dsp:nvSpPr>
      <dsp:spPr>
        <a:xfrm>
          <a:off x="7622887" y="327945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38641-7A40-4380-A1D8-6724C780F118}">
      <dsp:nvSpPr>
        <dsp:cNvPr id="0" name=""/>
        <dsp:cNvSpPr/>
      </dsp:nvSpPr>
      <dsp:spPr>
        <a:xfrm>
          <a:off x="8010450" y="715507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AA40F-D868-4615-B828-9A5C1EE13DA4}">
      <dsp:nvSpPr>
        <dsp:cNvPr id="0" name=""/>
        <dsp:cNvSpPr/>
      </dsp:nvSpPr>
      <dsp:spPr>
        <a:xfrm>
          <a:off x="7041543" y="2712945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N" sz="2900" u="sng" kern="1200" cap="none" dirty="0">
              <a:solidFill>
                <a:srgbClr val="FF0000"/>
              </a:solidFill>
            </a:rPr>
            <a:t>Dataset display </a:t>
          </a:r>
          <a:endParaRPr lang="en-US" sz="2900" u="sng" kern="1200" cap="none" dirty="0">
            <a:solidFill>
              <a:srgbClr val="FF0000"/>
            </a:solidFill>
          </a:endParaRPr>
        </a:p>
      </dsp:txBody>
      <dsp:txXfrm>
        <a:off x="7041543" y="2712945"/>
        <a:ext cx="298125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158F7-F512-4BAD-A7C8-B13D958556ED}">
      <dsp:nvSpPr>
        <dsp:cNvPr id="0" name=""/>
        <dsp:cNvSpPr/>
      </dsp:nvSpPr>
      <dsp:spPr>
        <a:xfrm>
          <a:off x="0" y="317881"/>
          <a:ext cx="10058399" cy="1645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0644" tIns="395732" rIns="78064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Age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Oedema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Anthropometric data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Gross Motor milestones (3-24 months)</a:t>
          </a:r>
        </a:p>
      </dsp:txBody>
      <dsp:txXfrm>
        <a:off x="0" y="317881"/>
        <a:ext cx="10058399" cy="1645875"/>
      </dsp:txXfrm>
    </dsp:sp>
    <dsp:sp modelId="{37C1E564-3BA2-4B45-B994-E7BE133CD925}">
      <dsp:nvSpPr>
        <dsp:cNvPr id="0" name=""/>
        <dsp:cNvSpPr/>
      </dsp:nvSpPr>
      <dsp:spPr>
        <a:xfrm>
          <a:off x="502920" y="37441"/>
          <a:ext cx="7040880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Input</a:t>
          </a:r>
        </a:p>
      </dsp:txBody>
      <dsp:txXfrm>
        <a:off x="530300" y="64821"/>
        <a:ext cx="6986120" cy="506120"/>
      </dsp:txXfrm>
    </dsp:sp>
    <dsp:sp modelId="{8F1B6F47-EAF4-47C4-B295-7D0E1760AE6E}">
      <dsp:nvSpPr>
        <dsp:cNvPr id="0" name=""/>
        <dsp:cNvSpPr/>
      </dsp:nvSpPr>
      <dsp:spPr>
        <a:xfrm>
          <a:off x="0" y="2346796"/>
          <a:ext cx="10058399" cy="13765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80644" tIns="395732" rIns="780644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Indicators for anthropometric parameters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1900" kern="1200" dirty="0"/>
            <a:t>Graphs for milestones</a:t>
          </a:r>
        </a:p>
      </dsp:txBody>
      <dsp:txXfrm>
        <a:off x="0" y="2346796"/>
        <a:ext cx="10058399" cy="1376550"/>
      </dsp:txXfrm>
    </dsp:sp>
    <dsp:sp modelId="{EF618B37-AD3E-4E21-8D34-EBA6D3BD8A12}">
      <dsp:nvSpPr>
        <dsp:cNvPr id="0" name=""/>
        <dsp:cNvSpPr/>
      </dsp:nvSpPr>
      <dsp:spPr>
        <a:xfrm>
          <a:off x="502920" y="2066356"/>
          <a:ext cx="7040880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dk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dk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Output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900" kern="1200" dirty="0"/>
            <a:t>(WHO/NCHS)</a:t>
          </a:r>
        </a:p>
      </dsp:txBody>
      <dsp:txXfrm>
        <a:off x="530300" y="2093736"/>
        <a:ext cx="6986120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97A796-238C-19BF-59E7-B1A5CC193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4566A6-ED47-171D-6FA4-902A672D24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CF7F8-8A9E-47E9-8459-8A4B42699527}" type="datetime1">
              <a:rPr lang="en-IN" smtClean="0"/>
              <a:t>07-09-2022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4F4017-3D5F-A3D7-1548-D7A4B0AB19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A4CB6E-7C88-4821-85DC-679B09F335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62F8C-7A58-4112-8BC4-C1F1AE9E7AB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77365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265F2-17F4-42C7-88AA-7907CF5D8812}" type="datetime1">
              <a:rPr lang="en-IN" smtClean="0"/>
              <a:t>07-09-2022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9ED47-CD3E-458B-9E21-26C3238A2BD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828555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17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73175-10D4-C948-CD62-BFA6C1937A7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581A70D-DA29-4244-AF83-4EE03391A62E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512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5 years +/- 9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46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DF18F-A790-D44C-58FD-6A445B11160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B18B9D9-40F5-4442-84D7-DC17FD5FD1D5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862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Nutritional survey, txt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47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6CE44-E531-F4B3-A626-4DFA413681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2D6AC3D-DF02-4A0F-BE5D-CC7AC5F06FFC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397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Z score, percentile, confidence interval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5F265F2-17F4-42C7-88AA-7907CF5D8812}" type="datetime1">
              <a:rPr lang="en-IN" smtClean="0"/>
              <a:t>07-09-2022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48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488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ERROR in download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19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A7A86-2588-15DB-2F35-0B14486A5E9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434F9C-659B-43DC-A886-BABA78613463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7385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What does C stands for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20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A1A2F4-4BA5-5ADC-0B1A-7BFF75DC4C8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9A4D1F-74CD-4EE8-869D-FF97CAD350AA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38182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Overweight check for under 5 child, liberal for gain in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22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F47CF-9D2A-E4FC-ACF4-2FF7896D3C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257A2A4-EB8F-4201-BCB0-7674B7853B1D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796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Is r mean/prevalence here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24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75481-38DF-1230-A057-9ADE8B26002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D305944-8718-4237-ADC2-777228C5580C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530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This is from </a:t>
            </a:r>
            <a:r>
              <a:rPr lang="en-IN" dirty="0" err="1"/>
              <a:t>nfhs</a:t>
            </a:r>
            <a:r>
              <a:rPr lang="en-IN" dirty="0"/>
              <a:t> 4, random subset, adjusted for sampling multiple stage, cluster, weight 1. inverse sampling probability of block, cluster, HH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5F265F2-17F4-42C7-88AA-7907CF5D8812}" type="datetime1">
              <a:rPr lang="en-IN" smtClean="0"/>
              <a:t>07-09-2022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2808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NCHS not applicable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5F265F2-17F4-42C7-88AA-7907CF5D8812}" type="datetime1">
              <a:rPr lang="en-IN" smtClean="0"/>
              <a:t>07-09-2022</a:t>
            </a:fld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8018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Nutritional survey, txt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30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C9F06-7CC8-ED78-D2C8-3FB843022F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C42AE5E-1C2A-4DF7-8BB3-53617E3ECAC1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171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Nutritional survey, txt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9ED47-CD3E-458B-9E21-26C3238A2BDA}" type="slidenum">
              <a:rPr lang="en-IN" smtClean="0"/>
              <a:t>41</a:t>
            </a:fld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CC9F06-7CC8-ED78-D2C8-3FB843022F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C42AE5E-1C2A-4DF7-8BB3-53617E3ECAC1}" type="datetime1">
              <a:rPr lang="en-IN" smtClean="0"/>
              <a:t>07-09-2022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485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8EBC1-F070-49A2-9B59-4BE31820DC8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C692E-6017-483F-B219-1DA85509452D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E445-A7D5-44CB-8CFA-D63B7D7D316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863A-2B90-4520-9713-17C35BA048D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A6284-D157-42AD-9890-7C494F9312B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AFFD-3C33-456A-BD1D-95DFECA79B6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F84D3356-D33D-4707-98AA-C2F3236F1C17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A42C6A-792B-4FCD-863A-9FB2FF0F2A5A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11D54A1E-F38E-4531-94F3-945F2822D203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../Kwanza,%20Kofi.tx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Datasets/dataset_practice_2.cs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Datasets/dataset_practice_2_prevalence.csv" TargetMode="External"/><Relationship Id="rId4" Type="http://schemas.openxmlformats.org/officeDocument/2006/relationships/hyperlink" Target="Datasets/dataset_practice_2_zscore.csv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 up of a piece of paper with a pencil laying on top">
            <a:extLst>
              <a:ext uri="{FF2B5EF4-FFF2-40B4-BE49-F238E27FC236}">
                <a16:creationId xmlns:a16="http://schemas.microsoft.com/office/drawing/2014/main" id="{65810330-F0B5-43C9-BC34-094FFB5C0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B94BE868-D43F-4940-8CE9-93D953A11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992622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5740" y="614222"/>
            <a:ext cx="3597650" cy="3250088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b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b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b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b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br>
              <a:rPr lang="en-US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  <a:t>Computing anthropometric indicators for Under 5 children</a:t>
            </a:r>
            <a:b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raditional Ararbic"/>
              </a:rPr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21657" y="4608575"/>
            <a:ext cx="3417826" cy="1635203"/>
          </a:xfrm>
        </p:spPr>
        <p:txBody>
          <a:bodyPr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cap="none" dirty="0">
                <a:latin typeface="Amasis MT Pro Black" panose="02040A04050005020304" pitchFamily="18" charset="0"/>
                <a:cs typeface="Aldhabi" panose="020B0604020202020204" pitchFamily="2" charset="-78"/>
              </a:rPr>
              <a:t>Presentation by:         </a:t>
            </a:r>
            <a:r>
              <a:rPr lang="en-US" sz="2000" cap="none" dirty="0">
                <a:latin typeface="Amasis MT Pro Medium" panose="02040604050005020304" pitchFamily="18" charset="0"/>
                <a:cs typeface="Aldhabi" panose="020B0604020202020204" pitchFamily="2" charset="-78"/>
              </a:rPr>
              <a:t>Dr.G.Revadi,        Senior Resident.</a:t>
            </a:r>
          </a:p>
          <a:p>
            <a:pPr>
              <a:lnSpc>
                <a:spcPct val="100000"/>
              </a:lnSpc>
            </a:pPr>
            <a:endParaRPr lang="en-US" sz="2000" cap="none" dirty="0">
              <a:solidFill>
                <a:schemeClr val="bg1"/>
              </a:solidFill>
              <a:latin typeface="Footlight MT Light" panose="0204060206030A020304" pitchFamily="18" charset="0"/>
              <a:cs typeface="Aldhabi" panose="020B0604020202020204" pitchFamily="2" charset="-78"/>
            </a:endParaRPr>
          </a:p>
          <a:p>
            <a:pPr>
              <a:lnSpc>
                <a:spcPct val="100000"/>
              </a:lnSpc>
            </a:pPr>
            <a:endParaRPr lang="en-US" sz="2000" cap="none" dirty="0">
              <a:solidFill>
                <a:schemeClr val="bg1"/>
              </a:solidFill>
              <a:latin typeface="Footlight MT Light" panose="0204060206030A020304" pitchFamily="18" charset="0"/>
              <a:cs typeface="Aldhabi" panose="020B0604020202020204" pitchFamily="2" charset="-78"/>
            </a:endParaRPr>
          </a:p>
          <a:p>
            <a:pPr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609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6CA8B-64BE-3720-1B71-F60B31FF26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42140" y="6441097"/>
            <a:ext cx="2584850" cy="365125"/>
          </a:xfrm>
        </p:spPr>
        <p:txBody>
          <a:bodyPr/>
          <a:lstStyle/>
          <a:p>
            <a:fld id="{3B6840C0-5AB2-4CA6-8334-AD4748F4BA88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DB4B7-8B63-6D60-DCCF-ADBDC76B9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43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572B4F-3AFF-B333-4B63-2A0BF4D0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926" y="249382"/>
            <a:ext cx="9345353" cy="573578"/>
          </a:xfrm>
        </p:spPr>
        <p:txBody>
          <a:bodyPr>
            <a:normAutofit fontScale="90000"/>
          </a:bodyPr>
          <a:lstStyle/>
          <a:p>
            <a:r>
              <a:rPr lang="en-IN" dirty="0"/>
              <a:t>Mapping of the variables in dataset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1C1BD88-2F81-9C5D-60CC-88706F712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" t="12429" r="1483" b="6523"/>
          <a:stretch/>
        </p:blipFill>
        <p:spPr>
          <a:xfrm>
            <a:off x="406589" y="883845"/>
            <a:ext cx="11554502" cy="552647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20C1B7F4-8E29-A457-3C72-FA1BF8424C48}"/>
              </a:ext>
            </a:extLst>
          </p:cNvPr>
          <p:cNvSpPr/>
          <p:nvPr/>
        </p:nvSpPr>
        <p:spPr>
          <a:xfrm>
            <a:off x="129309" y="3248043"/>
            <a:ext cx="415636" cy="1809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D20314D-CDE2-4B28-12F1-1BB7FC1642CF}"/>
              </a:ext>
            </a:extLst>
          </p:cNvPr>
          <p:cNvSpPr/>
          <p:nvPr/>
        </p:nvSpPr>
        <p:spPr>
          <a:xfrm>
            <a:off x="2826327" y="2189018"/>
            <a:ext cx="9134764" cy="360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9C8EE8-C578-D999-0C77-997A28D5F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90B1-062A-46F8-9133-064ACFD4C1A6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72030-6A7C-09E0-7397-6E1F084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5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0D707-AE68-8B00-36A5-0B5D1B74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rgbClr val="FFFFFF"/>
                </a:solidFill>
              </a:rPr>
              <a:t>3b &amp; c:</a:t>
            </a:r>
            <a:br>
              <a:rPr lang="en-IN" sz="4000" dirty="0">
                <a:solidFill>
                  <a:srgbClr val="FFFFFF"/>
                </a:solidFill>
              </a:rPr>
            </a:br>
            <a:r>
              <a:rPr lang="en-IN" sz="4000" dirty="0">
                <a:solidFill>
                  <a:srgbClr val="FFFFFF"/>
                </a:solidFill>
              </a:rPr>
              <a:t>Variable mapping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8D01D0-9ACB-17E3-7576-71368742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2" y="2799654"/>
            <a:ext cx="3005462" cy="3189665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Without clicking the checkbox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DF77541-D410-76EE-1D31-0FD43578DC71}"/>
              </a:ext>
            </a:extLst>
          </p:cNvPr>
          <p:cNvSpPr/>
          <p:nvPr/>
        </p:nvSpPr>
        <p:spPr>
          <a:xfrm>
            <a:off x="4255129" y="4104817"/>
            <a:ext cx="415636" cy="175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ABBA179-2E7A-A81A-2A45-556043B70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5" t="11717" r="47" b="18922"/>
          <a:stretch/>
        </p:blipFill>
        <p:spPr>
          <a:xfrm>
            <a:off x="4673599" y="2538505"/>
            <a:ext cx="7512715" cy="3021786"/>
          </a:xfrm>
          <a:prstGeom prst="rect">
            <a:avLst/>
          </a:prstGeom>
        </p:spPr>
      </p:pic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2EB127B4-BE31-86C7-0D06-0482BD3B9064}"/>
              </a:ext>
            </a:extLst>
          </p:cNvPr>
          <p:cNvSpPr/>
          <p:nvPr/>
        </p:nvSpPr>
        <p:spPr>
          <a:xfrm>
            <a:off x="5535386" y="4800600"/>
            <a:ext cx="310243" cy="3429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00084-5E95-779F-4792-C741F327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450EC-AE1F-4B37-AD77-4A5A74731E91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88C00-3E8B-931B-B3E6-E75EAE2F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0D707-AE68-8B00-36A5-0B5D1B74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rgbClr val="FFFFFF"/>
                </a:solidFill>
              </a:rPr>
              <a:t>Age mapping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97B66B0-D9AC-1283-78DF-F0A6FB1F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59" y="398545"/>
            <a:ext cx="4095482" cy="623981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DF77541-D410-76EE-1D31-0FD43578DC71}"/>
              </a:ext>
            </a:extLst>
          </p:cNvPr>
          <p:cNvSpPr/>
          <p:nvPr/>
        </p:nvSpPr>
        <p:spPr>
          <a:xfrm>
            <a:off x="4318423" y="2179782"/>
            <a:ext cx="415636" cy="175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B7BE9FA5-1344-878D-CFD5-8C9925E13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095" t="20470" r="10691" b="45696"/>
          <a:stretch/>
        </p:blipFill>
        <p:spPr>
          <a:xfrm>
            <a:off x="9054548" y="3299791"/>
            <a:ext cx="2504662" cy="286247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F0E81-9AB5-3479-9C17-8B5179AA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03FE9-31D3-490A-9F4C-752C39A640F6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96FB7-7AE0-E616-C5C5-F8C9D60E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6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7AEBE8-4204-25F4-D68A-B2C89779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6"/>
            <a:ext cx="3100136" cy="19602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>
                <a:solidFill>
                  <a:srgbClr val="40585F"/>
                </a:solidFill>
              </a:rPr>
              <a:t>Age mapping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83464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1795821C-B7E1-169C-19CE-8C37872AD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790855"/>
            <a:ext cx="3084844" cy="3311766"/>
          </a:xfrm>
        </p:spPr>
        <p:txBody>
          <a:bodyPr>
            <a:normAutofit/>
          </a:bodyPr>
          <a:lstStyle/>
          <a:p>
            <a:r>
              <a:rPr lang="en-IN" sz="2400" dirty="0"/>
              <a:t>Refer to dataset_1 or dataset preparation</a:t>
            </a:r>
          </a:p>
        </p:txBody>
      </p:sp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397EFF64-896C-7E06-C9D0-5D8440EAF0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" t="22319" r="80909" b="6812"/>
          <a:stretch/>
        </p:blipFill>
        <p:spPr>
          <a:xfrm>
            <a:off x="8839043" y="400321"/>
            <a:ext cx="2180615" cy="5577294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8B8B059F-ED62-443F-00C0-61F0733A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9" t="22029" r="81169" b="5507"/>
          <a:stretch/>
        </p:blipFill>
        <p:spPr>
          <a:xfrm>
            <a:off x="3951560" y="341446"/>
            <a:ext cx="2021857" cy="526532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A3E0404-86A9-40FA-8DB8-302414EE2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69F46E-4E81-8E60-0FED-246FCE3C5F85}"/>
              </a:ext>
            </a:extLst>
          </p:cNvPr>
          <p:cNvSpPr/>
          <p:nvPr/>
        </p:nvSpPr>
        <p:spPr>
          <a:xfrm>
            <a:off x="4069585" y="2790855"/>
            <a:ext cx="1903832" cy="75741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E1D851-86F4-26C2-1352-79B935D67BED}"/>
              </a:ext>
            </a:extLst>
          </p:cNvPr>
          <p:cNvSpPr txBox="1"/>
          <p:nvPr/>
        </p:nvSpPr>
        <p:spPr>
          <a:xfrm>
            <a:off x="6179127" y="2974109"/>
            <a:ext cx="106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FF0000"/>
                </a:solidFill>
              </a:rPr>
              <a:t>Default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0D79A001-B0F2-4A0A-6959-43ADA7E5C406}"/>
              </a:ext>
            </a:extLst>
          </p:cNvPr>
          <p:cNvSpPr/>
          <p:nvPr/>
        </p:nvSpPr>
        <p:spPr>
          <a:xfrm>
            <a:off x="6093157" y="3860800"/>
            <a:ext cx="374345" cy="169025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 b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89BA98E-CAA5-46E7-69DD-B4A834AD6E0C}"/>
              </a:ext>
            </a:extLst>
          </p:cNvPr>
          <p:cNvCxnSpPr/>
          <p:nvPr/>
        </p:nvCxnSpPr>
        <p:spPr>
          <a:xfrm>
            <a:off x="6770255" y="4645891"/>
            <a:ext cx="1736436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41EC79-90BA-E7B1-4849-61ADFFD986E5}"/>
              </a:ext>
            </a:extLst>
          </p:cNvPr>
          <p:cNvSpPr/>
          <p:nvPr/>
        </p:nvSpPr>
        <p:spPr>
          <a:xfrm>
            <a:off x="8744634" y="3860800"/>
            <a:ext cx="2141598" cy="224182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C54BD6-B971-864A-F8F2-D3DD76D8BBCF}"/>
              </a:ext>
            </a:extLst>
          </p:cNvPr>
          <p:cNvSpPr txBox="1"/>
          <p:nvPr/>
        </p:nvSpPr>
        <p:spPr>
          <a:xfrm>
            <a:off x="3951560" y="-29425"/>
            <a:ext cx="2421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Variable in analysis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27273F-99CE-1C1F-B09C-21489C808626}"/>
              </a:ext>
            </a:extLst>
          </p:cNvPr>
          <p:cNvSpPr txBox="1"/>
          <p:nvPr/>
        </p:nvSpPr>
        <p:spPr>
          <a:xfrm>
            <a:off x="8744633" y="-5525"/>
            <a:ext cx="2421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Variable in dataset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B6416-0366-039B-3C60-18A679517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A6D3-F34A-41A1-992A-077209BA413B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33A98E-A255-4517-30EC-A97AEE5E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0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4496C75-9A84-D3E7-7520-695418443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" t="13188" r="870" b="17971"/>
          <a:stretch/>
        </p:blipFill>
        <p:spPr>
          <a:xfrm>
            <a:off x="407504" y="904461"/>
            <a:ext cx="11678479" cy="472108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02F0D84-4667-1E4C-33CB-5E614DDAB5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1538" y="202786"/>
            <a:ext cx="9894888" cy="701675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Prior to age mapping selection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0984C-9BC8-6E75-DBE8-23B3329379DA}"/>
              </a:ext>
            </a:extLst>
          </p:cNvPr>
          <p:cNvSpPr/>
          <p:nvPr/>
        </p:nvSpPr>
        <p:spPr>
          <a:xfrm>
            <a:off x="526473" y="3814618"/>
            <a:ext cx="1560945" cy="1025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D399DF-7B87-02C9-84E6-7CE76EBE3139}"/>
              </a:ext>
            </a:extLst>
          </p:cNvPr>
          <p:cNvCxnSpPr/>
          <p:nvPr/>
        </p:nvCxnSpPr>
        <p:spPr>
          <a:xfrm flipV="1">
            <a:off x="10421361" y="5292436"/>
            <a:ext cx="930130" cy="7573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BDDCE-4AB0-ACE4-0F37-E5C7C725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A4DD9-2D65-4EEC-A7AB-E38400474F8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BCF2D6-B5A0-A91C-2741-9ED0B936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631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3535D24-AA4E-6871-4B5D-7C71DB5D0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8" t="12464" r="1278" b="6957"/>
          <a:stretch/>
        </p:blipFill>
        <p:spPr>
          <a:xfrm>
            <a:off x="377686" y="854765"/>
            <a:ext cx="11658601" cy="552615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98A807D-9191-CB10-0F36-3B7E5A11A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9955033" cy="568162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Addition of columns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3C409B-A335-842F-3237-C82C92574B1A}"/>
              </a:ext>
            </a:extLst>
          </p:cNvPr>
          <p:cNvSpPr/>
          <p:nvPr/>
        </p:nvSpPr>
        <p:spPr>
          <a:xfrm>
            <a:off x="9107055" y="1838036"/>
            <a:ext cx="2929232" cy="3629891"/>
          </a:xfrm>
          <a:prstGeom prst="rect">
            <a:avLst/>
          </a:prstGeom>
          <a:noFill/>
          <a:ln w="38100"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61AC5B-6F74-702F-2F73-D56E2F1291C6}"/>
              </a:ext>
            </a:extLst>
          </p:cNvPr>
          <p:cNvSpPr/>
          <p:nvPr/>
        </p:nvSpPr>
        <p:spPr>
          <a:xfrm>
            <a:off x="508000" y="3833091"/>
            <a:ext cx="1690255" cy="711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C1016-F2CF-7397-60D6-A0C4B9E7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40A4D-415A-447C-8D42-75C8FA12E6B8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B3D655-5DA0-37A5-1DC9-580E9A39C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4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873ECEC8-0F24-45B8-950F-35FC94BC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C79DD-689E-770D-53A2-2F6204D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634946"/>
            <a:ext cx="3690257" cy="1450757"/>
          </a:xfrm>
        </p:spPr>
        <p:txBody>
          <a:bodyPr>
            <a:normAutofit/>
          </a:bodyPr>
          <a:lstStyle/>
          <a:p>
            <a:r>
              <a:rPr lang="en-IN"/>
              <a:t>Age unit in months</a:t>
            </a:r>
            <a:endParaRPr lang="en-IN" dirty="0"/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89EB8C68-FF1B-4849-867B-32D29B19F1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797" y="2250460"/>
            <a:ext cx="34747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2CFBEFA-61EA-0EF3-CDF5-16ACF2015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257" y="2407436"/>
            <a:ext cx="3690257" cy="3461658"/>
          </a:xfrm>
        </p:spPr>
        <p:txBody>
          <a:bodyPr>
            <a:normAutofit/>
          </a:bodyPr>
          <a:lstStyle/>
          <a:p>
            <a:r>
              <a:rPr lang="en-US" dirty="0"/>
              <a:t>Create a variable </a:t>
            </a:r>
            <a:r>
              <a:rPr lang="en-US" dirty="0" err="1"/>
              <a:t>Age_months</a:t>
            </a:r>
            <a:endParaRPr lang="en-US" dirty="0"/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97752E7B-A9EC-596B-807E-CCCEB21483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5" t="13330" r="16734" b="26537"/>
          <a:stretch/>
        </p:blipFill>
        <p:spPr>
          <a:xfrm>
            <a:off x="4651499" y="1736437"/>
            <a:ext cx="7540501" cy="3195782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id="{8B53612E-ADB2-4457-9688-89506397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0AA65F-C502-B058-5F86-A137A554960C}"/>
              </a:ext>
            </a:extLst>
          </p:cNvPr>
          <p:cNvCxnSpPr/>
          <p:nvPr/>
        </p:nvCxnSpPr>
        <p:spPr>
          <a:xfrm>
            <a:off x="4195517" y="4020731"/>
            <a:ext cx="52014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Up 15">
            <a:extLst>
              <a:ext uri="{FF2B5EF4-FFF2-40B4-BE49-F238E27FC236}">
                <a16:creationId xmlns:a16="http://schemas.microsoft.com/office/drawing/2014/main" id="{1382E7B2-3ABB-7488-6561-4D67EF3CA809}"/>
              </a:ext>
            </a:extLst>
          </p:cNvPr>
          <p:cNvSpPr/>
          <p:nvPr/>
        </p:nvSpPr>
        <p:spPr>
          <a:xfrm>
            <a:off x="5717309" y="4738255"/>
            <a:ext cx="45719" cy="387927"/>
          </a:xfrm>
          <a:prstGeom prst="upArrow">
            <a:avLst/>
          </a:prstGeom>
          <a:solidFill>
            <a:srgbClr val="FF00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33E9FD-60D1-F3D4-6DD6-6536B2A0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7300-7904-4E71-879D-026A9E3C175B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EF6E1-69D7-4345-46B1-1411AB02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62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E33F2-D35E-BDE6-DB32-0471DB4E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IN" sz="3700">
                <a:solidFill>
                  <a:srgbClr val="FFFFFF"/>
                </a:solidFill>
              </a:rPr>
              <a:t>6a. Online demonstration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F1D1E-2240-60E1-DCE6-CB96739F7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546224"/>
            <a:ext cx="3448259" cy="33427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dirty="0">
                <a:solidFill>
                  <a:srgbClr val="FFFFFF"/>
                </a:solidFill>
                <a:latin typeface="Amasis MT Pro" panose="020B0604020202020204" pitchFamily="18" charset="0"/>
              </a:rPr>
              <a:t>Using WHO Anthro Survey Analyser  software</a:t>
            </a:r>
          </a:p>
          <a:p>
            <a:pPr marL="0" indent="0">
              <a:buNone/>
            </a:pPr>
            <a:r>
              <a:rPr lang="en-IN" sz="2400" b="1" dirty="0">
                <a:solidFill>
                  <a:srgbClr val="FFFFFF"/>
                </a:solidFill>
              </a:rPr>
              <a:t>Dataset_1</a:t>
            </a:r>
          </a:p>
          <a:p>
            <a:pPr marL="0" indent="0">
              <a:buNone/>
            </a:pPr>
            <a:endParaRPr lang="en-IN" sz="18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IN" sz="18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A35127CB-96B4-CF09-D6A1-482592A1D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3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4F245-B968-902D-B2AC-97789C3B5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038F2-3520-4440-AF53-B940B0F6926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051B4-42C7-3B88-156F-AD593F39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43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BC022E-5B88-3A65-6A5B-B86E0877A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IN" dirty="0"/>
              <a:t>5.Output in Anthro Survey Analyser</a:t>
            </a:r>
          </a:p>
        </p:txBody>
      </p:sp>
      <p:pic>
        <p:nvPicPr>
          <p:cNvPr id="5" name="Picture 4" descr="Hand holding a pen shading number on a sheet">
            <a:extLst>
              <a:ext uri="{FF2B5EF4-FFF2-40B4-BE49-F238E27FC236}">
                <a16:creationId xmlns:a16="http://schemas.microsoft.com/office/drawing/2014/main" id="{5AE911DF-617F-AFCE-2142-9520146A4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25" r="4396" b="-1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5BEE9-33CB-D9D2-13F5-173F57F38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IN" sz="2400" dirty="0"/>
              <a:t>Z score</a:t>
            </a:r>
          </a:p>
          <a:p>
            <a:pPr>
              <a:buFont typeface="Wingdings" panose="05000000000000000000" pitchFamily="2" charset="2"/>
              <a:buChar char="v"/>
            </a:pPr>
            <a:endParaRPr lang="en-IN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IN" sz="2400" dirty="0"/>
              <a:t>Prevalence estimate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683C3-37C1-41FC-8C51-1C12102C3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1" y="4559706"/>
            <a:ext cx="2474218" cy="19363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43CE7-64AD-9E69-A803-96B28BC10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9B408-7862-492C-8879-A3B570D5BDDD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47CF4-1B6F-0BD6-0522-88B4C0EA2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17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C869C3B-5565-4AAC-86A8-9EB0AB1C6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32F566-9A4B-7F19-2BBC-9CDC4451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99" y="4953738"/>
            <a:ext cx="10909073" cy="14470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5a. Calculating Z score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5598BF-C160-F093-9C2B-523C2FD58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0" t="10553" r="731" b="4602"/>
          <a:stretch/>
        </p:blipFill>
        <p:spPr>
          <a:xfrm>
            <a:off x="1354130" y="133707"/>
            <a:ext cx="10028110" cy="4962151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41136EC-EC34-4D08-B5AB-8CE5870B1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52600" y="5415653"/>
            <a:ext cx="86868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064CBAAB-7956-4763-9F69-A3FDBF1AC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3BE2B2-852B-F09C-9C30-B15B57580A3C}"/>
              </a:ext>
            </a:extLst>
          </p:cNvPr>
          <p:cNvSpPr/>
          <p:nvPr/>
        </p:nvSpPr>
        <p:spPr>
          <a:xfrm>
            <a:off x="3971925" y="1580769"/>
            <a:ext cx="7353300" cy="30293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8725B2-892A-EA2F-338C-0FE40B005662}"/>
              </a:ext>
            </a:extLst>
          </p:cNvPr>
          <p:cNvCxnSpPr/>
          <p:nvPr/>
        </p:nvCxnSpPr>
        <p:spPr>
          <a:xfrm flipV="1">
            <a:off x="2838450" y="1580769"/>
            <a:ext cx="390525" cy="3909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A82BFC3-0EB6-891E-5910-5C628A9C26CE}"/>
              </a:ext>
            </a:extLst>
          </p:cNvPr>
          <p:cNvSpPr/>
          <p:nvPr/>
        </p:nvSpPr>
        <p:spPr>
          <a:xfrm>
            <a:off x="3749964" y="683491"/>
            <a:ext cx="969818" cy="418282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7154A-86B4-585E-5151-D1AD48E7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D703-E6A9-4EF9-8A9B-E679254DC3D9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742D82-A82C-8ADD-C948-222A8022D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6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2912" y="19666"/>
            <a:ext cx="5613968" cy="847012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dirty="0"/>
              <a:t>Learning objectives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A0A94224-48BE-BB8A-C68F-6FDE394AA32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977930401"/>
              </p:ext>
            </p:extLst>
          </p:nvPr>
        </p:nvGraphicFramePr>
        <p:xfrm>
          <a:off x="465642" y="1102652"/>
          <a:ext cx="7459158" cy="5219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3AB3FDD-E19F-76DF-C120-CAB8F4F38CF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330" t="69044" r="34946" b="2293"/>
          <a:stretch/>
        </p:blipFill>
        <p:spPr>
          <a:xfrm>
            <a:off x="8950041" y="3429000"/>
            <a:ext cx="2581010" cy="24400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5156D-80C8-ED0A-56F3-895A247C8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CFDB9-2673-4C5E-9095-57B6E5DA04A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28445-4CC4-FB86-24DF-BD15B9C5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1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E39F-3E62-2F78-921E-7F6D48B6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4000" dirty="0"/>
              <a:t>5a.Understanding the results of Z score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99035-5CE2-A29A-D5E7-403B4C149E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86074" y="2052076"/>
            <a:ext cx="6734225" cy="4024874"/>
          </a:xfrm>
        </p:spPr>
      </p:pic>
      <p:sp>
        <p:nvSpPr>
          <p:cNvPr id="6" name="Left Brace 5">
            <a:extLst>
              <a:ext uri="{FF2B5EF4-FFF2-40B4-BE49-F238E27FC236}">
                <a16:creationId xmlns:a16="http://schemas.microsoft.com/office/drawing/2014/main" id="{995EE3D6-EE0E-1D34-8830-C59710551C6F}"/>
              </a:ext>
            </a:extLst>
          </p:cNvPr>
          <p:cNvSpPr/>
          <p:nvPr/>
        </p:nvSpPr>
        <p:spPr>
          <a:xfrm>
            <a:off x="2190750" y="3333750"/>
            <a:ext cx="695324" cy="2743200"/>
          </a:xfrm>
          <a:prstGeom prst="leftBrac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8F9516-ED8A-407E-5A9D-E9FA0963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45BD8-B0B0-4D6C-89B5-08E250E9C800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03648-BFF9-2BE3-05F6-75039AC4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5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BE530-1CF6-F706-4F89-D8EE4E38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Z score flags based on WHO flagging system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390CA2-2505-51D9-804B-1E831F7FF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201" y="2514600"/>
            <a:ext cx="7029424" cy="2613882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D9EFB2-1681-1A34-BAFD-A56963E9E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BE2AF-1C43-4E28-ADEF-4D93007B229B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D3841-5F85-995F-A5DC-BCFB06AD6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277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79696E-4675-79BB-35FE-6D10C9FFF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10427264" cy="1674180"/>
          </a:xfrm>
        </p:spPr>
        <p:txBody>
          <a:bodyPr>
            <a:normAutofit/>
          </a:bodyPr>
          <a:lstStyle/>
          <a:p>
            <a:r>
              <a:rPr lang="en-IN" sz="3600" dirty="0"/>
              <a:t>Common anthropometric indicators to assess nutrition status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E31CE5-E9F4-2022-B520-2AD659B93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204" y="2961116"/>
            <a:ext cx="6892560" cy="22503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0EC30-093D-32D8-00DA-33BAE561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A957-472C-4E83-A9B8-F1B6264910C9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5D5C5-6F26-D68C-19FC-9195F6B8C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83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1395-38B5-16A5-E80F-A8CAF478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5b.Calculating the prevalence estimate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3ADEEB43-A8E7-11E5-EF61-6D37683F6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66" t="13486" r="1480" b="1"/>
          <a:stretch/>
        </p:blipFill>
        <p:spPr>
          <a:xfrm>
            <a:off x="2070100" y="2123769"/>
            <a:ext cx="7978467" cy="409328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E81AF3-8C1B-55D1-58E6-B5A8460F22AD}"/>
              </a:ext>
            </a:extLst>
          </p:cNvPr>
          <p:cNvCxnSpPr/>
          <p:nvPr/>
        </p:nvCxnSpPr>
        <p:spPr>
          <a:xfrm>
            <a:off x="2900516" y="3574526"/>
            <a:ext cx="47194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45B463C-ACF2-BD7B-60E6-446E6F2919D7}"/>
              </a:ext>
            </a:extLst>
          </p:cNvPr>
          <p:cNvSpPr/>
          <p:nvPr/>
        </p:nvSpPr>
        <p:spPr>
          <a:xfrm>
            <a:off x="3451123" y="3854245"/>
            <a:ext cx="6597444" cy="22024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A32356B-6DCA-EAFE-4902-57050179A561}"/>
              </a:ext>
            </a:extLst>
          </p:cNvPr>
          <p:cNvSpPr/>
          <p:nvPr/>
        </p:nvSpPr>
        <p:spPr>
          <a:xfrm>
            <a:off x="6449961" y="3528807"/>
            <a:ext cx="589936" cy="1650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86A69-6D9E-9517-CD80-9BCAA17A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B5D2-9FAF-4AEA-A12F-53E6F6E274F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B4A52-89AA-8171-2F3B-EB7762BC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34120-683E-22EE-E856-4116CBDF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IN" sz="3600" dirty="0">
                <a:solidFill>
                  <a:schemeClr val="bg1"/>
                </a:solidFill>
              </a:rPr>
              <a:t>5b. Prevalence estimates </a:t>
            </a:r>
            <a:r>
              <a:rPr lang="en-IN" sz="3600" dirty="0" err="1">
                <a:solidFill>
                  <a:schemeClr val="bg1"/>
                </a:solidFill>
              </a:rPr>
              <a:t>Contd</a:t>
            </a:r>
            <a:r>
              <a:rPr lang="en-IN" sz="3600" dirty="0">
                <a:solidFill>
                  <a:schemeClr val="bg1"/>
                </a:solidFill>
              </a:rPr>
              <a:t>…….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C527E7-2F71-DB16-205A-54397C39E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346299"/>
              </p:ext>
            </p:extLst>
          </p:nvPr>
        </p:nvGraphicFramePr>
        <p:xfrm>
          <a:off x="4848224" y="516834"/>
          <a:ext cx="6657976" cy="5922070"/>
        </p:xfrm>
        <a:graphic>
          <a:graphicData uri="http://schemas.openxmlformats.org/drawingml/2006/table">
            <a:tbl>
              <a:tblPr firstRow="1" bandRow="1"/>
              <a:tblGrid>
                <a:gridCol w="2179632">
                  <a:extLst>
                    <a:ext uri="{9D8B030D-6E8A-4147-A177-3AD203B41FA5}">
                      <a16:colId xmlns:a16="http://schemas.microsoft.com/office/drawing/2014/main" val="1917130468"/>
                    </a:ext>
                  </a:extLst>
                </a:gridCol>
                <a:gridCol w="828208">
                  <a:extLst>
                    <a:ext uri="{9D8B030D-6E8A-4147-A177-3AD203B41FA5}">
                      <a16:colId xmlns:a16="http://schemas.microsoft.com/office/drawing/2014/main" val="937853116"/>
                    </a:ext>
                  </a:extLst>
                </a:gridCol>
                <a:gridCol w="1152195">
                  <a:extLst>
                    <a:ext uri="{9D8B030D-6E8A-4147-A177-3AD203B41FA5}">
                      <a16:colId xmlns:a16="http://schemas.microsoft.com/office/drawing/2014/main" val="3593611804"/>
                    </a:ext>
                  </a:extLst>
                </a:gridCol>
                <a:gridCol w="832647">
                  <a:extLst>
                    <a:ext uri="{9D8B030D-6E8A-4147-A177-3AD203B41FA5}">
                      <a16:colId xmlns:a16="http://schemas.microsoft.com/office/drawing/2014/main" val="15188569"/>
                    </a:ext>
                  </a:extLst>
                </a:gridCol>
                <a:gridCol w="832647">
                  <a:extLst>
                    <a:ext uri="{9D8B030D-6E8A-4147-A177-3AD203B41FA5}">
                      <a16:colId xmlns:a16="http://schemas.microsoft.com/office/drawing/2014/main" val="2991016657"/>
                    </a:ext>
                  </a:extLst>
                </a:gridCol>
                <a:gridCol w="832647">
                  <a:extLst>
                    <a:ext uri="{9D8B030D-6E8A-4147-A177-3AD203B41FA5}">
                      <a16:colId xmlns:a16="http://schemas.microsoft.com/office/drawing/2014/main" val="3388118885"/>
                    </a:ext>
                  </a:extLst>
                </a:gridCol>
              </a:tblGrid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Group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HAZ_pop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HAZ_unwpop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HA_3_r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HA_3_se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HA_3_ll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1735965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12.24096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0.725647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10.73135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881564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group: 00-05 mo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9.231862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10.1351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4414184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group: 06-11 mo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7.365439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0.851691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5.696818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146511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group: 12-23 mo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972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12.44856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1.678253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9.199316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3728257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group: 24-35 mo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13.17123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0.981647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11.15678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5148457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group: 36-47 mo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12.15645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0.859941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10.38704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403673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group: 48-59 mo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12.95045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1.121331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10.67598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551837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Sex: 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11.55556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1.063137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9.413498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220399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Sex: 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12.89412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0.629769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11.57031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829628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00-05 mo.Female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33.33333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2.78E-15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33.33333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6134457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06-11 mo.Female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2.037527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2.006404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590485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12-23 mo.Female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10.55901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1.516093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7.656699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5179397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24-35 mo.Female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12.29508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2.115796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8.342994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6508251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36-47 mo.Female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12.44131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2.137359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8.4468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16740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48-59 mo.Female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13.48315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1.113264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11.21516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677681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00-05 mo.Male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1.75E-09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9460772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06-11 mo.Male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9.82659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2.058812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6.133932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143245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12-23 mo.Male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14.31493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2.366235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9.850241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719984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24-35 mo.Male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14.02806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1.121571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11.73624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846341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36-47 mo.Male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520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11.92308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1.188857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9.544396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050634"/>
                  </a:ext>
                </a:extLst>
              </a:tr>
              <a:tr h="269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 + sex: 48-59 mo.Male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443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12.41535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1.448314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9.562376</a:t>
                      </a:r>
                    </a:p>
                  </a:txBody>
                  <a:tcPr marL="7355" marR="7355" marT="73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442662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0E3D5-C240-D94F-3E25-457C120E2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EDD57-9917-4037-8983-CE1AF1EF8BC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AB8AE3-D4E9-90E6-551F-424052B8B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257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C5CB8-8696-E5FC-C228-C6621ECA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>
            <a:normAutofit/>
          </a:bodyPr>
          <a:lstStyle/>
          <a:p>
            <a:r>
              <a:rPr lang="en-IN" sz="2500" dirty="0">
                <a:solidFill>
                  <a:srgbClr val="FFFFFF"/>
                </a:solidFill>
              </a:rPr>
              <a:t>5b.Understanding the results of prevalence estimates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1B3E2-82C8-B136-B32B-212E82BC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606" y="38458"/>
            <a:ext cx="5732207" cy="643882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A293C-6602-08C2-7853-C365634F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2102-1F13-48BB-BEC9-372496F1ED80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957DA-11E7-2992-6D2C-16AEA9915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97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C7E683-2976-FFF7-84C1-F1EA4ACD0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Glimpses about WHO Anthro software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84702-FC8D-7C0C-2DA5-8A4A2EB5F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DE590-20FD-E010-402F-A214A8404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0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F07D6-A057-CACD-9527-C1E2D4A5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283" y="671113"/>
            <a:ext cx="3846793" cy="551577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9FD405-7D47-9C3D-BCC5-84D35FF2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CFAA-0EE0-4E11-9574-4AE1367BCB2A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EE4EE3-8E12-77D6-5E37-3964EA72B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1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882EE-067A-E39A-219E-C05897D5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WHO Anthro Software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B6706EC-2957-DB87-9179-93EF11A3C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23769"/>
              </p:ext>
            </p:extLst>
          </p:nvPr>
        </p:nvGraphicFramePr>
        <p:xfrm>
          <a:off x="1096963" y="2108200"/>
          <a:ext cx="10058400" cy="3760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FAFEB-B4E4-C109-7320-5FEAF6C1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FB1E8-BD60-47D4-8D8E-85DFCB528F0B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F1232-F638-6590-0E76-C402CFA07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08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91BE2-A8D1-05E2-90F0-0FA09B0A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Standards computed in Anthro Software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D441C4-70C7-9490-4EB8-C0FDB449F2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7711773"/>
              </p:ext>
            </p:extLst>
          </p:nvPr>
        </p:nvGraphicFramePr>
        <p:xfrm>
          <a:off x="1096963" y="2108200"/>
          <a:ext cx="75438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159936343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369015096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849376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WHO Standards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NCHS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407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L/H-for-age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 </a:t>
                      </a:r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276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W/A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91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BMI-for-age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00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HC for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849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MUAC for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914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Triceps skinfold-for-age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289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/>
                        <a:t>Subscapular skinfold for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085997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56165-A47B-AB86-88A7-EC8EECC04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F18F0-0BB8-4BD5-AF62-C3F4830CC210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99353-DF42-E1E2-C96D-8215BC87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72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3553B-3E64-6BBF-1985-442177E36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437363" cy="1450757"/>
          </a:xfrm>
        </p:spPr>
        <p:txBody>
          <a:bodyPr>
            <a:normAutofit/>
          </a:bodyPr>
          <a:lstStyle/>
          <a:p>
            <a:pPr marL="1028700" indent="-1028700">
              <a:buFont typeface="+mj-lt"/>
              <a:buAutoNum type="arabicPeriod"/>
            </a:pPr>
            <a:r>
              <a:rPr lang="en-IN" dirty="0"/>
              <a:t>Download and Installation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5846"/>
            <a:ext cx="62179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9436C-79EC-ACD1-5CC9-E6875164A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1" y="2108201"/>
            <a:ext cx="6388242" cy="37608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Anthro Survey Analyser</a:t>
            </a:r>
            <a:endParaRPr lang="en-IN" sz="2400" dirty="0"/>
          </a:p>
          <a:p>
            <a:pPr marL="0" indent="0">
              <a:buNone/>
            </a:pPr>
            <a:endParaRPr lang="en-IN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IN" sz="2400" dirty="0">
                <a:solidFill>
                  <a:schemeClr val="tx1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 Anthro </a:t>
            </a:r>
            <a:endParaRPr lang="en-IN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08867-FC59-2BB3-14A5-DA1F9A1DC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25" r="13196"/>
          <a:stretch/>
        </p:blipFill>
        <p:spPr>
          <a:xfrm>
            <a:off x="8132504" y="3588026"/>
            <a:ext cx="2962215" cy="211616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C9799F-A0B8-45B9-8164-71F28389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0FDAE-BF4B-313E-98B1-3E622A344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1920A-F70C-4174-9CD1-A5A37A20CB4A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A4134-2864-EBF1-F785-77F5052B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628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0E33F2-D35E-BDE6-DB32-0471DB4E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IN" sz="3700" dirty="0">
                <a:solidFill>
                  <a:srgbClr val="FFFFFF"/>
                </a:solidFill>
              </a:rPr>
              <a:t>Online demonstration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F1D1E-2240-60E1-DCE6-CB96739F7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2533668"/>
            <a:ext cx="3748826" cy="3355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1800" b="1" dirty="0">
                <a:solidFill>
                  <a:srgbClr val="FFFFFF"/>
                </a:solidFill>
              </a:rPr>
              <a:t>WHO Anthro software</a:t>
            </a:r>
          </a:p>
          <a:p>
            <a:pPr marL="0" indent="0">
              <a:buNone/>
            </a:pPr>
            <a:endParaRPr lang="en-IN" sz="1800" b="1" dirty="0">
              <a:solidFill>
                <a:srgbClr val="FFFFFF"/>
              </a:solidFill>
            </a:endParaRP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A35127CB-96B4-CF09-D6A1-482592A1D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3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C687-EDDB-C50B-EBCF-F1BB5240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6AA-3BFC-49D7-98ED-2F526E938DF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B5134-1DE6-909C-0D32-830C1494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32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36BE25-8538-800F-B17D-2F464D22F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Get started with Anthro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BDC64D8-8F81-F891-D51D-989A16F74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183" t="27814" r="41125" b="29804"/>
          <a:stretch/>
        </p:blipFill>
        <p:spPr>
          <a:xfrm>
            <a:off x="1694577" y="2234983"/>
            <a:ext cx="2817553" cy="379670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2D48A-E7B4-6029-5BA3-CFD9A625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85A93-A1B8-7550-7459-DCB1C2EF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036AF8-3D45-4D59-C3B8-D3641FC6062D}"/>
              </a:ext>
            </a:extLst>
          </p:cNvPr>
          <p:cNvCxnSpPr/>
          <p:nvPr/>
        </p:nvCxnSpPr>
        <p:spPr>
          <a:xfrm>
            <a:off x="560439" y="4395019"/>
            <a:ext cx="86523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E47CC58-0F6F-AB0C-8430-B8C940C9F976}"/>
              </a:ext>
            </a:extLst>
          </p:cNvPr>
          <p:cNvCxnSpPr/>
          <p:nvPr/>
        </p:nvCxnSpPr>
        <p:spPr>
          <a:xfrm>
            <a:off x="4817806" y="4513006"/>
            <a:ext cx="865238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3D842D3-214B-9AF1-7C64-D25E07D02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26" t="21935" r="26048" b="25334"/>
          <a:stretch/>
        </p:blipFill>
        <p:spPr>
          <a:xfrm>
            <a:off x="5751870" y="2234983"/>
            <a:ext cx="5879691" cy="36163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E2F391-11E9-1EDE-0F92-6F92E546BAF2}"/>
              </a:ext>
            </a:extLst>
          </p:cNvPr>
          <p:cNvSpPr/>
          <p:nvPr/>
        </p:nvSpPr>
        <p:spPr>
          <a:xfrm>
            <a:off x="5860026" y="2674374"/>
            <a:ext cx="5771535" cy="14453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D978E9-E200-67C9-D6AD-D45390DF97B5}"/>
              </a:ext>
            </a:extLst>
          </p:cNvPr>
          <p:cNvCxnSpPr/>
          <p:nvPr/>
        </p:nvCxnSpPr>
        <p:spPr>
          <a:xfrm flipH="1">
            <a:off x="7600335" y="2831690"/>
            <a:ext cx="5309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FDF39E-F175-9D54-D495-2122D35A7C46}"/>
              </a:ext>
            </a:extLst>
          </p:cNvPr>
          <p:cNvCxnSpPr/>
          <p:nvPr/>
        </p:nvCxnSpPr>
        <p:spPr>
          <a:xfrm flipH="1">
            <a:off x="7570838" y="3433916"/>
            <a:ext cx="5309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5D3039-45C3-7214-9569-87961DCFC860}"/>
              </a:ext>
            </a:extLst>
          </p:cNvPr>
          <p:cNvCxnSpPr/>
          <p:nvPr/>
        </p:nvCxnSpPr>
        <p:spPr>
          <a:xfrm flipH="1">
            <a:off x="6386051" y="3967316"/>
            <a:ext cx="5309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A9B191-548D-C4ED-F6E1-0B2BF4CBBF0A}"/>
              </a:ext>
            </a:extLst>
          </p:cNvPr>
          <p:cNvCxnSpPr>
            <a:cxnSpLocks/>
          </p:cNvCxnSpPr>
          <p:nvPr/>
        </p:nvCxnSpPr>
        <p:spPr>
          <a:xfrm flipH="1">
            <a:off x="6096000" y="3082412"/>
            <a:ext cx="3736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us Sign 22">
            <a:extLst>
              <a:ext uri="{FF2B5EF4-FFF2-40B4-BE49-F238E27FC236}">
                <a16:creationId xmlns:a16="http://schemas.microsoft.com/office/drawing/2014/main" id="{3ACE118A-300E-FB16-B497-A3646665D388}"/>
              </a:ext>
            </a:extLst>
          </p:cNvPr>
          <p:cNvSpPr/>
          <p:nvPr/>
        </p:nvSpPr>
        <p:spPr>
          <a:xfrm>
            <a:off x="8230040" y="2971975"/>
            <a:ext cx="152400" cy="1104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FEBCCC24-2040-BB94-61C6-CA7977402C6B}"/>
              </a:ext>
            </a:extLst>
          </p:cNvPr>
          <p:cNvSpPr/>
          <p:nvPr/>
        </p:nvSpPr>
        <p:spPr>
          <a:xfrm flipH="1">
            <a:off x="8457941" y="3254329"/>
            <a:ext cx="106680" cy="1104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F20CEFC-B156-1CB7-6647-FE832D7A6CAF}"/>
              </a:ext>
            </a:extLst>
          </p:cNvPr>
          <p:cNvSpPr/>
          <p:nvPr/>
        </p:nvSpPr>
        <p:spPr>
          <a:xfrm flipH="1">
            <a:off x="8207178" y="3580035"/>
            <a:ext cx="152401" cy="1104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B4AC5BBF-E624-E6D0-3460-20647989BBB3}"/>
              </a:ext>
            </a:extLst>
          </p:cNvPr>
          <p:cNvSpPr/>
          <p:nvPr/>
        </p:nvSpPr>
        <p:spPr>
          <a:xfrm>
            <a:off x="8207178" y="3817517"/>
            <a:ext cx="99059" cy="1104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244B15C3-14D3-BFF3-C712-11D75E68C58A}"/>
              </a:ext>
            </a:extLst>
          </p:cNvPr>
          <p:cNvSpPr/>
          <p:nvPr/>
        </p:nvSpPr>
        <p:spPr>
          <a:xfrm>
            <a:off x="11449035" y="3074168"/>
            <a:ext cx="123803" cy="1104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29CDFD10-4B13-D57E-B41D-C3EDB3A3CCC5}"/>
              </a:ext>
            </a:extLst>
          </p:cNvPr>
          <p:cNvSpPr/>
          <p:nvPr/>
        </p:nvSpPr>
        <p:spPr>
          <a:xfrm>
            <a:off x="10404921" y="3299283"/>
            <a:ext cx="123803" cy="1104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627F7A01-1B84-A532-783B-7928737C5B1B}"/>
              </a:ext>
            </a:extLst>
          </p:cNvPr>
          <p:cNvSpPr/>
          <p:nvPr/>
        </p:nvSpPr>
        <p:spPr>
          <a:xfrm>
            <a:off x="10741374" y="3535617"/>
            <a:ext cx="123803" cy="1104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126E4555-EEDE-FCBA-605D-291852D51C25}"/>
              </a:ext>
            </a:extLst>
          </p:cNvPr>
          <p:cNvSpPr/>
          <p:nvPr/>
        </p:nvSpPr>
        <p:spPr>
          <a:xfrm>
            <a:off x="11449035" y="3855359"/>
            <a:ext cx="123803" cy="110436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572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C4FC1-EACD-7616-ED98-6F6D6935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8AAC7-F18C-DE59-A241-89889575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FD9889-C595-AE14-B31A-C45E68EC4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41" t="49663" r="26832" b="26169"/>
          <a:stretch/>
        </p:blipFill>
        <p:spPr>
          <a:xfrm>
            <a:off x="1342117" y="1382085"/>
            <a:ext cx="9803174" cy="2845965"/>
          </a:xfrm>
          <a:prstGeom prst="rect">
            <a:avLst/>
          </a:prstGeom>
        </p:spPr>
      </p:pic>
      <p:sp>
        <p:nvSpPr>
          <p:cNvPr id="8" name="Plus Sign 7">
            <a:extLst>
              <a:ext uri="{FF2B5EF4-FFF2-40B4-BE49-F238E27FC236}">
                <a16:creationId xmlns:a16="http://schemas.microsoft.com/office/drawing/2014/main" id="{413C0EE9-6CD4-2F7D-5A24-763AE1B1AD90}"/>
              </a:ext>
            </a:extLst>
          </p:cNvPr>
          <p:cNvSpPr/>
          <p:nvPr/>
        </p:nvSpPr>
        <p:spPr>
          <a:xfrm>
            <a:off x="3632433" y="1526796"/>
            <a:ext cx="327171" cy="3020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0B96882E-49BC-F86B-A68B-11922E92A7B8}"/>
              </a:ext>
            </a:extLst>
          </p:cNvPr>
          <p:cNvSpPr/>
          <p:nvPr/>
        </p:nvSpPr>
        <p:spPr>
          <a:xfrm>
            <a:off x="5085126" y="1526796"/>
            <a:ext cx="327171" cy="3020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76B6862A-ABA3-699D-4655-EA64336381F5}"/>
              </a:ext>
            </a:extLst>
          </p:cNvPr>
          <p:cNvSpPr/>
          <p:nvPr/>
        </p:nvSpPr>
        <p:spPr>
          <a:xfrm>
            <a:off x="5647189" y="1560352"/>
            <a:ext cx="327171" cy="3020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A46197-92FC-1F2F-0F3D-CBA5DC42E80D}"/>
              </a:ext>
            </a:extLst>
          </p:cNvPr>
          <p:cNvSpPr/>
          <p:nvPr/>
        </p:nvSpPr>
        <p:spPr>
          <a:xfrm>
            <a:off x="5647189" y="1979802"/>
            <a:ext cx="448811" cy="40267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2868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B0F91E-F2DC-5888-5DAE-F20B8303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AFFD-3C33-456A-BD1D-95DFECA79B6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3F1DC-F93F-69C5-76A8-715DDFDF1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DFD48-5AAD-708D-992C-5BB6306B5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C98837E-ABE3-8374-EA98-8EA3A8A8159A}"/>
              </a:ext>
            </a:extLst>
          </p:cNvPr>
          <p:cNvCxnSpPr/>
          <p:nvPr/>
        </p:nvCxnSpPr>
        <p:spPr>
          <a:xfrm flipH="1" flipV="1">
            <a:off x="2357306" y="494950"/>
            <a:ext cx="444617" cy="696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4763A4A-C6D4-3BEA-AA22-0345632D3F8B}"/>
              </a:ext>
            </a:extLst>
          </p:cNvPr>
          <p:cNvCxnSpPr/>
          <p:nvPr/>
        </p:nvCxnSpPr>
        <p:spPr>
          <a:xfrm flipV="1">
            <a:off x="75501" y="503339"/>
            <a:ext cx="687897" cy="780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Left 9">
            <a:extLst>
              <a:ext uri="{FF2B5EF4-FFF2-40B4-BE49-F238E27FC236}">
                <a16:creationId xmlns:a16="http://schemas.microsoft.com/office/drawing/2014/main" id="{7DA30E54-EEB6-B275-1F61-4F9DAB2D959E}"/>
              </a:ext>
            </a:extLst>
          </p:cNvPr>
          <p:cNvSpPr/>
          <p:nvPr/>
        </p:nvSpPr>
        <p:spPr>
          <a:xfrm>
            <a:off x="2709644" y="4639112"/>
            <a:ext cx="427839" cy="125835"/>
          </a:xfrm>
          <a:prstGeom prst="leftArrow">
            <a:avLst/>
          </a:prstGeom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B76114C-CD9A-8B4A-0300-87A39C388AC2}"/>
              </a:ext>
            </a:extLst>
          </p:cNvPr>
          <p:cNvSpPr/>
          <p:nvPr/>
        </p:nvSpPr>
        <p:spPr>
          <a:xfrm>
            <a:off x="11383587" y="3835830"/>
            <a:ext cx="598415" cy="36512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83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AB0F4-FBBF-C1F4-0744-E0CCE9D1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AFFD-3C33-456A-BD1D-95DFECA79B6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D9B33-A4BC-CEA1-AE33-0F59AC94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8B3E03-CF42-94E8-E59A-F132B486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60A90D4E-31AB-D818-9527-AADC42A970D4}"/>
              </a:ext>
            </a:extLst>
          </p:cNvPr>
          <p:cNvSpPr/>
          <p:nvPr/>
        </p:nvSpPr>
        <p:spPr>
          <a:xfrm>
            <a:off x="11400638" y="2785145"/>
            <a:ext cx="536895" cy="2013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CE89EE0-C871-F557-4587-46D9A31B3F47}"/>
              </a:ext>
            </a:extLst>
          </p:cNvPr>
          <p:cNvCxnSpPr/>
          <p:nvPr/>
        </p:nvCxnSpPr>
        <p:spPr>
          <a:xfrm flipV="1">
            <a:off x="2919369" y="427839"/>
            <a:ext cx="0" cy="77178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0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68C6F4-86DB-B40C-C239-DEAFFB521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Exporting the graph from Anthro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3CCFBE0-8346-FFE6-FA84-7D1269FB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N" sz="7200" dirty="0"/>
              <a:t>Before Copy to clipboard – Clipboard settings turned on  -</a:t>
            </a:r>
          </a:p>
          <a:p>
            <a:pPr marL="0" indent="0">
              <a:buNone/>
            </a:pPr>
            <a:r>
              <a:rPr lang="en-IN" sz="7200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sz="7200" dirty="0"/>
              <a:t>Copy to clipboard</a:t>
            </a:r>
          </a:p>
          <a:p>
            <a:pPr marL="0" indent="0">
              <a:buNone/>
            </a:pPr>
            <a:endParaRPr lang="en-IN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en-IN" sz="7200" dirty="0"/>
              <a:t>Windows + V</a:t>
            </a:r>
          </a:p>
          <a:p>
            <a:pPr marL="0" indent="0">
              <a:buNone/>
            </a:pPr>
            <a:endParaRPr lang="en-IN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en-IN" sz="7200" dirty="0"/>
              <a:t>Ctrl + C </a:t>
            </a:r>
          </a:p>
          <a:p>
            <a:pPr marL="0" indent="0">
              <a:buNone/>
            </a:pPr>
            <a:endParaRPr lang="en-IN" sz="7200" dirty="0"/>
          </a:p>
          <a:p>
            <a:pPr>
              <a:buFont typeface="Wingdings" panose="05000000000000000000" pitchFamily="2" charset="2"/>
              <a:buChar char="q"/>
            </a:pPr>
            <a:r>
              <a:rPr lang="en-IN" sz="7200" dirty="0"/>
              <a:t>Desired location – Ctrl +V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47116D-9458-47DA-37AB-B38238869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AFFD-3C33-456A-BD1D-95DFECA79B6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91513-60C8-326B-5F41-7B88E34BE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5F477-7437-9491-AA64-22F94060B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940" y="4484726"/>
            <a:ext cx="2142974" cy="16732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651A03-ACEA-4563-FB11-CD0736E85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841" y="2020122"/>
            <a:ext cx="3733847" cy="210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61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659F2-3ACA-3BA0-E315-9941FCC0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2.Individual assessment-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28E69D-6FC6-879B-9F68-FA900D43F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240" y="2108200"/>
            <a:ext cx="6685845" cy="376078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3FC5B-2600-A05D-CCC2-D6BB3249B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FC70F-9ABA-E687-CD75-4961D4CE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EC0445-5FEA-AB55-4B99-EB3928A07F7A}"/>
              </a:ext>
            </a:extLst>
          </p:cNvPr>
          <p:cNvSpPr/>
          <p:nvPr/>
        </p:nvSpPr>
        <p:spPr>
          <a:xfrm>
            <a:off x="4932727" y="2801923"/>
            <a:ext cx="2407640" cy="21979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6213B7-EE3E-9803-FECE-97DD674BF6A4}"/>
              </a:ext>
            </a:extLst>
          </p:cNvPr>
          <p:cNvCxnSpPr/>
          <p:nvPr/>
        </p:nvCxnSpPr>
        <p:spPr>
          <a:xfrm flipV="1">
            <a:off x="3003259" y="3607266"/>
            <a:ext cx="486561" cy="268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ction Button: Video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2F2699C-252D-C749-0B96-13A4281BD385}"/>
              </a:ext>
            </a:extLst>
          </p:cNvPr>
          <p:cNvSpPr/>
          <p:nvPr/>
        </p:nvSpPr>
        <p:spPr>
          <a:xfrm>
            <a:off x="8516236" y="1092269"/>
            <a:ext cx="780176" cy="55367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5875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62C05-B370-91F4-AAE4-8CE125D0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Individual growth chart z score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3C007E-A454-9B66-3155-6E0D2A084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4418" y="1906363"/>
            <a:ext cx="7044667" cy="39626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321B3-4825-E3A1-F8EA-53D03282B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6A179-1A60-6F9D-8F6A-3BC69086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4B4C13-C0F4-8868-2BC0-BB0B69102E88}"/>
              </a:ext>
            </a:extLst>
          </p:cNvPr>
          <p:cNvCxnSpPr/>
          <p:nvPr/>
        </p:nvCxnSpPr>
        <p:spPr>
          <a:xfrm>
            <a:off x="2634143" y="3607266"/>
            <a:ext cx="5285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EB1028A-736E-CD6E-32A0-E9FA004CC508}"/>
              </a:ext>
            </a:extLst>
          </p:cNvPr>
          <p:cNvSpPr/>
          <p:nvPr/>
        </p:nvSpPr>
        <p:spPr>
          <a:xfrm>
            <a:off x="3112316" y="4748169"/>
            <a:ext cx="4311941" cy="95634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4906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CA81-EE30-2202-9694-E729F9BB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Generating child report in Anthro individual assessment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C522B-686D-C229-2F9D-D3274F5B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D5ADF-8388-8933-BC01-77FC34DF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A32BB24A-96FA-9D8E-6E47-EEBA31CE7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032" y="1986582"/>
            <a:ext cx="6902054" cy="3882406"/>
          </a:xfr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0C9919-ACC5-95BA-F479-D25C87E90BA7}"/>
              </a:ext>
            </a:extLst>
          </p:cNvPr>
          <p:cNvCxnSpPr/>
          <p:nvPr/>
        </p:nvCxnSpPr>
        <p:spPr>
          <a:xfrm flipV="1">
            <a:off x="3741490" y="2416029"/>
            <a:ext cx="0" cy="6375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709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5CA81-EE30-2202-9694-E729F9BB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Generating </a:t>
            </a:r>
            <a:r>
              <a:rPr lang="en-IN" dirty="0">
                <a:solidFill>
                  <a:schemeClr val="tx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 report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78D88D-90B3-0DA3-9543-452CB4DBD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83810" y="1996020"/>
            <a:ext cx="6885276" cy="387296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C522B-686D-C229-2F9D-D3274F5B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D5ADF-8388-8933-BC01-77FC34DF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0E45D5-4C15-F8D1-3BD5-593172B1DAEB}"/>
              </a:ext>
            </a:extLst>
          </p:cNvPr>
          <p:cNvCxnSpPr/>
          <p:nvPr/>
        </p:nvCxnSpPr>
        <p:spPr>
          <a:xfrm>
            <a:off x="1702965" y="3808602"/>
            <a:ext cx="113251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23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124-1A61-E65B-975E-4CCC4571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1a.WHO Anthro Survey Analyser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0668EE-1995-0FB6-246D-5E5BBB1266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9811225"/>
              </p:ext>
            </p:extLst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A3471-1BED-1CD8-F115-4980AFD7F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E9444-A049-42D9-B2D0-C93FEEFF294A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8970A-00C3-E6F8-5989-2DC80F751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498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47B7D39-1098-FFFC-060F-CC385EE644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3" t="12500" r="27342" b="13334"/>
          <a:stretch/>
        </p:blipFill>
        <p:spPr>
          <a:xfrm>
            <a:off x="5927686" y="721452"/>
            <a:ext cx="5124619" cy="40842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DDF19-FE79-CA1C-525B-9D3C4467E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6695-DC36-4060-A9BF-3D310C720FB8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F487FB-376B-EAF1-857D-4B78E2C9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9317DA-046D-A467-B738-CFFD9D328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13" y="564159"/>
            <a:ext cx="5093049" cy="41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95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33F2-D35E-BDE6-DB32-0471DB4E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273384" cy="1584142"/>
          </a:xfrm>
        </p:spPr>
        <p:txBody>
          <a:bodyPr>
            <a:normAutofit/>
          </a:bodyPr>
          <a:lstStyle/>
          <a:p>
            <a:r>
              <a:rPr lang="en-IN" sz="3700" dirty="0">
                <a:solidFill>
                  <a:srgbClr val="FFFFFF"/>
                </a:solidFill>
              </a:rPr>
              <a:t> WHO Anthro software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5C62F56-C672-739A-4B8B-5B9E9C9A1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Demonstration with dataset_1</a:t>
            </a:r>
          </a:p>
          <a:p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C687-EDDB-C50B-EBCF-F1BB5240A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336AA-3BFC-49D7-98ED-2F526E938DF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B5134-1DE6-909C-0D32-830C14949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A35127CB-96B4-CF09-D6A1-482592A1D6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633" b="-1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  <p:sp>
        <p:nvSpPr>
          <p:cNvPr id="10" name="Action Button: Video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439EE0A-E04C-3F78-B453-952B8A86F7FF}"/>
              </a:ext>
            </a:extLst>
          </p:cNvPr>
          <p:cNvSpPr/>
          <p:nvPr/>
        </p:nvSpPr>
        <p:spPr>
          <a:xfrm>
            <a:off x="1275127" y="2558642"/>
            <a:ext cx="671119" cy="528507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8658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C77BC-A090-0700-4EA0-03D3B01D1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3.Nutritional survey in </a:t>
            </a:r>
            <a:r>
              <a:rPr lang="en-IN" dirty="0" err="1"/>
              <a:t>anthro</a:t>
            </a:r>
            <a:endParaRPr lang="en-IN" dirty="0"/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238C559-B60C-223C-899A-0126B02EE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20" t="8423" r="19989" b="10909"/>
          <a:stretch/>
        </p:blipFill>
        <p:spPr>
          <a:xfrm>
            <a:off x="3419475" y="1957836"/>
            <a:ext cx="5881944" cy="4404864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408EB-854B-2DA4-1A3C-9206D971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AFFD-3C33-456A-BD1D-95DFECA79B6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EF0399-54B4-86B7-F4D1-A5723B0C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931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5CB18-C054-07DA-C17B-716D3E87D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Txt format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CF58B147-E5BA-D47A-A72C-C094D7D81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059" t="7514" r="20677" b="13466"/>
          <a:stretch/>
        </p:blipFill>
        <p:spPr>
          <a:xfrm>
            <a:off x="3548543" y="1958938"/>
            <a:ext cx="5687736" cy="426580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C2B68-87EC-69C7-B86C-1B0FDB05A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988686-DB22-2142-31D8-5B5A322E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36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0300-91E0-2731-110A-64761339A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Import file mappings</a:t>
            </a:r>
          </a:p>
        </p:txBody>
      </p:sp>
      <p:pic>
        <p:nvPicPr>
          <p:cNvPr id="7" name="Content Placeholder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4C02BE8-1129-2B82-E850-6745F1B61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16" t="7768" r="20391" b="12451"/>
          <a:stretch/>
        </p:blipFill>
        <p:spPr>
          <a:xfrm>
            <a:off x="2516697" y="1980902"/>
            <a:ext cx="5589079" cy="420181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34A1A-610B-DB29-2DB5-B931807F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1C546-1ECE-D9D9-7292-0D245390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752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3AFE5-D335-DF8A-0014-8F686B5F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Export output as excel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5783D937-19A0-87DF-F1B0-9739C5155F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061" t="8527" r="18706" b="11693"/>
          <a:stretch/>
        </p:blipFill>
        <p:spPr>
          <a:xfrm>
            <a:off x="3438525" y="1982417"/>
            <a:ext cx="6029325" cy="434780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5176E-FB42-F45C-40C9-2D208E50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975F-F343-40D9-896C-12C64B49D342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8F549-2EBC-6E96-0140-0ACCFA966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0C390E7-1C0D-EE15-367E-4B2C23DBEE22}"/>
              </a:ext>
            </a:extLst>
          </p:cNvPr>
          <p:cNvCxnSpPr/>
          <p:nvPr/>
        </p:nvCxnSpPr>
        <p:spPr>
          <a:xfrm flipV="1">
            <a:off x="6023375" y="2714625"/>
            <a:ext cx="320275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02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EA130-88CC-7EB7-2841-F2E82D86D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6437363" cy="1450757"/>
          </a:xfrm>
        </p:spPr>
        <p:txBody>
          <a:bodyPr>
            <a:normAutofit/>
          </a:bodyPr>
          <a:lstStyle/>
          <a:p>
            <a:r>
              <a:rPr lang="en-IN"/>
              <a:t>6. Differences from the </a:t>
            </a:r>
            <a:r>
              <a:rPr lang="en-IN"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Anthro software</a:t>
            </a:r>
            <a:endParaRPr lang="en-IN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28266D-877E-272F-0682-A36866D53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23963"/>
            <a:ext cx="8542019" cy="38451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Prevalence estimates in Anthro Software include children up to 60.99 months.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rgbClr val="3C4245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Calculation of confidence intervals around prevalence estimates was not updated in Anthro Software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rgbClr val="3C4245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Anthro Survey </a:t>
            </a:r>
            <a:r>
              <a:rPr lang="en-US" b="0" i="0" dirty="0" err="1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analyser</a:t>
            </a:r>
            <a:r>
              <a:rPr lang="en-US" b="0" i="0" dirty="0">
                <a:solidFill>
                  <a:srgbClr val="3C4245"/>
                </a:solidFill>
                <a:effectLst/>
                <a:latin typeface="Arial" panose="020B0604020202020204" pitchFamily="34" charset="0"/>
              </a:rPr>
              <a:t> included a new data validation related to the information on measurement position</a:t>
            </a:r>
          </a:p>
          <a:p>
            <a:endParaRPr lang="en-US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3C4245"/>
              </a:solidFill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3C4245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3C4245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826A2-5D07-80CA-B657-9F217E667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68AAF-94B7-4F4F-9807-EA7DAB22F2E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B8B62-3A9A-9576-B826-EB05C05C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02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33F2-D35E-BDE6-DB32-0471DB4E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7.Hands on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F1D1E-2240-60E1-DCE6-CB96739F7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3200" dirty="0">
                <a:latin typeface="Amasis MT Pro" panose="020B0604020202020204" pitchFamily="18" charset="0"/>
              </a:rPr>
              <a:t>Using WHO Anthro Survey Analyser in </a:t>
            </a:r>
            <a:r>
              <a:rPr lang="en-IN" sz="3200" b="1" dirty="0">
                <a:hlinkClick r:id="rId3" action="ppaction://hlinkfile"/>
              </a:rPr>
              <a:t>Dataset_2</a:t>
            </a: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r>
              <a:rPr lang="en-IN" sz="3200" b="1" dirty="0">
                <a:solidFill>
                  <a:schemeClr val="tx1"/>
                </a:solidFill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 score</a:t>
            </a:r>
            <a:endParaRPr lang="en-IN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IN" sz="3200" b="1" dirty="0">
                <a:solidFill>
                  <a:schemeClr val="tx1"/>
                </a:solidFill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Prevalence</a:t>
            </a:r>
            <a:endParaRPr lang="en-IN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  <a:p>
            <a:pPr marL="0" indent="0">
              <a:buNone/>
            </a:pPr>
            <a:endParaRPr lang="en-IN" sz="32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6C9B0-6D36-FC12-5B32-E41AD8C1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C284-EF18-434E-B78A-DE96D51C8161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5DEB44-C7EA-5028-BD95-3D25EB2BA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447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E6BDC0F-322D-D102-FCE6-569DFFAC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670CD-DB3F-E915-CB0F-5EE73095A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1655-1C6A-4D8B-A267-7083B8E918C5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4EB43F-9FA9-647E-0BC5-2FFF592A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3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8F0A37D-2337-4AAF-98B0-7E4E9B98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FE310-50FB-A21A-9097-9C5783D8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IN" dirty="0"/>
              <a:t>2. Requirements for analysis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5CCCF0-E573-463A-9760-1FDC0B2C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7234D70-FB65-4E99-985E-64D219674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8477A32E-B3B5-BF53-4ED0-617CAB800A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182046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ADD56-74E7-15AC-BE22-28560301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6923B-51EC-4600-98A3-D0A8A6719D9C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BE4CE-E8C1-2D85-BB7D-FCE484B7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2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E310-50FB-A21A-9097-9C5783D8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3.Steps to analyse surveys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9B27949-A039-A525-9161-32F3197954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4549728"/>
              </p:ext>
            </p:extLst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0A7834-B71A-9BD5-E9B2-454F71DD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69642-E59E-44AF-851B-92621EFD886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C244D-435A-BC93-9C8B-82044A0F4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76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572B4F-3AFF-B333-4B63-2A0BF4D0B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926" y="249382"/>
            <a:ext cx="9345353" cy="573578"/>
          </a:xfrm>
        </p:spPr>
        <p:txBody>
          <a:bodyPr>
            <a:normAutofit fontScale="90000"/>
          </a:bodyPr>
          <a:lstStyle/>
          <a:p>
            <a:r>
              <a:rPr lang="en-IN" dirty="0"/>
              <a:t>3a.Uploading the dataset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1C1BD88-2F81-9C5D-60CC-88706F7129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1" t="12429" r="1483" b="6523"/>
          <a:stretch/>
        </p:blipFill>
        <p:spPr>
          <a:xfrm>
            <a:off x="406589" y="883845"/>
            <a:ext cx="11554502" cy="552647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7F76C12-C0E4-4FFB-0453-7E727F3DBC73}"/>
              </a:ext>
            </a:extLst>
          </p:cNvPr>
          <p:cNvSpPr/>
          <p:nvPr/>
        </p:nvSpPr>
        <p:spPr>
          <a:xfrm>
            <a:off x="129309" y="2761672"/>
            <a:ext cx="415636" cy="1809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0C1B7F4-8E29-A457-3C72-FA1BF8424C48}"/>
              </a:ext>
            </a:extLst>
          </p:cNvPr>
          <p:cNvSpPr/>
          <p:nvPr/>
        </p:nvSpPr>
        <p:spPr>
          <a:xfrm>
            <a:off x="129309" y="3248043"/>
            <a:ext cx="415636" cy="18095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A7AC38D-8F87-998E-D6E4-AAD2C8BA31D5}"/>
              </a:ext>
            </a:extLst>
          </p:cNvPr>
          <p:cNvSpPr/>
          <p:nvPr/>
        </p:nvSpPr>
        <p:spPr>
          <a:xfrm>
            <a:off x="2803240" y="1276318"/>
            <a:ext cx="157018" cy="3140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D5C83810-FA0C-9087-C185-6D21B696DE6A}"/>
              </a:ext>
            </a:extLst>
          </p:cNvPr>
          <p:cNvSpPr/>
          <p:nvPr/>
        </p:nvSpPr>
        <p:spPr>
          <a:xfrm>
            <a:off x="3590638" y="1275468"/>
            <a:ext cx="157018" cy="3140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70FA3C6-8E67-6BC2-F956-55E91041C640}"/>
              </a:ext>
            </a:extLst>
          </p:cNvPr>
          <p:cNvSpPr/>
          <p:nvPr/>
        </p:nvSpPr>
        <p:spPr>
          <a:xfrm>
            <a:off x="4656285" y="1275468"/>
            <a:ext cx="157018" cy="3140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D420FAA9-6B03-C473-E30B-654BC45D3EFE}"/>
              </a:ext>
            </a:extLst>
          </p:cNvPr>
          <p:cNvSpPr/>
          <p:nvPr/>
        </p:nvSpPr>
        <p:spPr>
          <a:xfrm>
            <a:off x="5938982" y="1275468"/>
            <a:ext cx="157018" cy="31403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63402CD5-5D23-E02B-E79A-847502957BA8}"/>
              </a:ext>
            </a:extLst>
          </p:cNvPr>
          <p:cNvSpPr/>
          <p:nvPr/>
        </p:nvSpPr>
        <p:spPr>
          <a:xfrm>
            <a:off x="7143170" y="1275468"/>
            <a:ext cx="157017" cy="3140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8152D4-28DE-6213-990C-32325594D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EAF41-3DAE-479D-8CE9-5A01B29FCE9F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18578C-EA0D-2DC3-2972-F26922319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6DCB05-318A-4137-2943-78B6EEEE2734}"/>
              </a:ext>
            </a:extLst>
          </p:cNvPr>
          <p:cNvSpPr/>
          <p:nvPr/>
        </p:nvSpPr>
        <p:spPr>
          <a:xfrm>
            <a:off x="3347357" y="1589503"/>
            <a:ext cx="1701474" cy="31403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91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FE310-50FB-A21A-9097-9C5783D8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3.Steps to analyse surveys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89B27949-A039-A525-9161-32F3197954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947942"/>
              </p:ext>
            </p:extLst>
          </p:nvPr>
        </p:nvGraphicFramePr>
        <p:xfrm>
          <a:off x="1097280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CBCE0-788D-4C9C-1F6B-04D00ADA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F96555-CD09-4F54-85D8-DBD8BB7C82AA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49DD3-0EFB-C105-8C27-F6FECF80F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71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F0D707-AE68-8B00-36A5-0B5D1B745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6"/>
            <a:ext cx="3084844" cy="1961086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rgbClr val="FFFFFF"/>
                </a:solidFill>
              </a:rPr>
              <a:t>3b &amp; c:</a:t>
            </a:r>
            <a:br>
              <a:rPr lang="en-IN" sz="4000" dirty="0">
                <a:solidFill>
                  <a:srgbClr val="FFFFFF"/>
                </a:solidFill>
              </a:rPr>
            </a:br>
            <a:r>
              <a:rPr lang="en-IN" sz="4000" dirty="0">
                <a:solidFill>
                  <a:srgbClr val="FFFFFF"/>
                </a:solidFill>
              </a:rPr>
              <a:t>Variable mapping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8D01D0-9ACB-17E3-7576-713687429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752" y="2799654"/>
            <a:ext cx="3005462" cy="331539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On clicking the checkbox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pPr algn="just"/>
            <a:r>
              <a:rPr lang="en-IN" sz="2000" dirty="0">
                <a:solidFill>
                  <a:schemeClr val="bg1">
                    <a:lumMod val="95000"/>
                  </a:schemeClr>
                </a:solidFill>
              </a:rPr>
              <a:t>Manually select the variables from the dataset and correspond to the variables in analysis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7B66B0-D9AC-1283-78DF-F0A6FB1F0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059" y="398545"/>
            <a:ext cx="4095482" cy="623981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CDF77541-D410-76EE-1D31-0FD43578DC71}"/>
              </a:ext>
            </a:extLst>
          </p:cNvPr>
          <p:cNvSpPr/>
          <p:nvPr/>
        </p:nvSpPr>
        <p:spPr>
          <a:xfrm>
            <a:off x="4257964" y="1745673"/>
            <a:ext cx="415636" cy="175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Plus Sign 14">
            <a:extLst>
              <a:ext uri="{FF2B5EF4-FFF2-40B4-BE49-F238E27FC236}">
                <a16:creationId xmlns:a16="http://schemas.microsoft.com/office/drawing/2014/main" id="{C011EB9D-82DC-E41C-F281-C6EEA2463961}"/>
              </a:ext>
            </a:extLst>
          </p:cNvPr>
          <p:cNvSpPr/>
          <p:nvPr/>
        </p:nvSpPr>
        <p:spPr>
          <a:xfrm>
            <a:off x="5794865" y="2044966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8E2B611C-A96F-7859-6835-3AC694D52443}"/>
              </a:ext>
            </a:extLst>
          </p:cNvPr>
          <p:cNvSpPr/>
          <p:nvPr/>
        </p:nvSpPr>
        <p:spPr>
          <a:xfrm>
            <a:off x="5596836" y="4501663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5165BBB3-6919-F34A-0EE1-102F2FD1F859}"/>
              </a:ext>
            </a:extLst>
          </p:cNvPr>
          <p:cNvSpPr/>
          <p:nvPr/>
        </p:nvSpPr>
        <p:spPr>
          <a:xfrm>
            <a:off x="5500347" y="5116412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D67B43A4-3967-2D06-EA01-6F4ED46D307C}"/>
              </a:ext>
            </a:extLst>
          </p:cNvPr>
          <p:cNvSpPr/>
          <p:nvPr/>
        </p:nvSpPr>
        <p:spPr>
          <a:xfrm>
            <a:off x="5885492" y="5570011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10B4E529-71CB-7620-47AF-F8B2AF59CB5B}"/>
              </a:ext>
            </a:extLst>
          </p:cNvPr>
          <p:cNvSpPr/>
          <p:nvPr/>
        </p:nvSpPr>
        <p:spPr>
          <a:xfrm>
            <a:off x="5500347" y="6057189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3EFFDE11-B742-1B48-BFA3-BCB2066BAD2F}"/>
              </a:ext>
            </a:extLst>
          </p:cNvPr>
          <p:cNvSpPr/>
          <p:nvPr/>
        </p:nvSpPr>
        <p:spPr>
          <a:xfrm>
            <a:off x="8828785" y="693882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ACADCFD-FBDE-1DD1-9613-96AC5A01EBD1}"/>
              </a:ext>
            </a:extLst>
          </p:cNvPr>
          <p:cNvSpPr/>
          <p:nvPr/>
        </p:nvSpPr>
        <p:spPr>
          <a:xfrm>
            <a:off x="8835210" y="1208742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8638E4CF-EBC2-9830-2A13-12C1A469E8F8}"/>
              </a:ext>
            </a:extLst>
          </p:cNvPr>
          <p:cNvSpPr/>
          <p:nvPr/>
        </p:nvSpPr>
        <p:spPr>
          <a:xfrm>
            <a:off x="8866215" y="1766122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64534853-3959-3472-7F0C-9C4A41C60F93}"/>
              </a:ext>
            </a:extLst>
          </p:cNvPr>
          <p:cNvSpPr/>
          <p:nvPr/>
        </p:nvSpPr>
        <p:spPr>
          <a:xfrm>
            <a:off x="8890000" y="2282604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FD2004BB-8329-7022-5389-4F93A2332D28}"/>
              </a:ext>
            </a:extLst>
          </p:cNvPr>
          <p:cNvSpPr/>
          <p:nvPr/>
        </p:nvSpPr>
        <p:spPr>
          <a:xfrm>
            <a:off x="8870114" y="4997779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E2C0F2CA-8EFE-4CBE-E31E-63C54A550D80}"/>
              </a:ext>
            </a:extLst>
          </p:cNvPr>
          <p:cNvSpPr/>
          <p:nvPr/>
        </p:nvSpPr>
        <p:spPr>
          <a:xfrm>
            <a:off x="8890000" y="4529081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C5CA8DD4-A26D-9C96-F85D-FEF6EA538A7A}"/>
              </a:ext>
            </a:extLst>
          </p:cNvPr>
          <p:cNvSpPr/>
          <p:nvPr/>
        </p:nvSpPr>
        <p:spPr>
          <a:xfrm>
            <a:off x="8890000" y="2724592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1B3ECEBE-29B1-9501-4DFC-528BC7EC88C2}"/>
              </a:ext>
            </a:extLst>
          </p:cNvPr>
          <p:cNvSpPr/>
          <p:nvPr/>
        </p:nvSpPr>
        <p:spPr>
          <a:xfrm>
            <a:off x="8848961" y="3175741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Plus Sign 31">
            <a:extLst>
              <a:ext uri="{FF2B5EF4-FFF2-40B4-BE49-F238E27FC236}">
                <a16:creationId xmlns:a16="http://schemas.microsoft.com/office/drawing/2014/main" id="{56950352-F3D9-14A2-528A-658059572E26}"/>
              </a:ext>
            </a:extLst>
          </p:cNvPr>
          <p:cNvSpPr/>
          <p:nvPr/>
        </p:nvSpPr>
        <p:spPr>
          <a:xfrm>
            <a:off x="8866215" y="3618062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Plus Sign 32">
            <a:extLst>
              <a:ext uri="{FF2B5EF4-FFF2-40B4-BE49-F238E27FC236}">
                <a16:creationId xmlns:a16="http://schemas.microsoft.com/office/drawing/2014/main" id="{225AE3AA-7189-30DC-D2CE-2157BB660A70}"/>
              </a:ext>
            </a:extLst>
          </p:cNvPr>
          <p:cNvSpPr/>
          <p:nvPr/>
        </p:nvSpPr>
        <p:spPr>
          <a:xfrm>
            <a:off x="8849425" y="4086760"/>
            <a:ext cx="288656" cy="288637"/>
          </a:xfrm>
          <a:prstGeom prst="mathPlus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4B83A2-BE98-F52F-8CFF-6C6F64F10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B9414-A366-4F4A-A37D-371B20D164DB}" type="datetime1">
              <a:rPr lang="en-US" smtClean="0"/>
              <a:t>9/7/2022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C586D-C4C0-5F23-366E-C39B6A6C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54606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{77E8E18A-A618-4756-B8BF-997DA51AFD9B}tf22712842_win32</Template>
  <TotalTime>705</TotalTime>
  <Words>987</Words>
  <Application>Microsoft Office PowerPoint</Application>
  <PresentationFormat>Widescreen</PresentationFormat>
  <Paragraphs>408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Amasis MT Pro</vt:lpstr>
      <vt:lpstr>Amasis MT Pro Black</vt:lpstr>
      <vt:lpstr>Amasis MT Pro Medium</vt:lpstr>
      <vt:lpstr>Arial</vt:lpstr>
      <vt:lpstr>Bookman Old Style</vt:lpstr>
      <vt:lpstr>Calibri</vt:lpstr>
      <vt:lpstr>Footlight MT Light</vt:lpstr>
      <vt:lpstr>Franklin Gothic Book</vt:lpstr>
      <vt:lpstr>Times New Roman</vt:lpstr>
      <vt:lpstr>Traditional Ararbic</vt:lpstr>
      <vt:lpstr>Wingdings</vt:lpstr>
      <vt:lpstr>1_RetrospectVTI</vt:lpstr>
      <vt:lpstr>      Computing anthropometric indicators for Under 5 children </vt:lpstr>
      <vt:lpstr>Learning objectives</vt:lpstr>
      <vt:lpstr>Download and Installation</vt:lpstr>
      <vt:lpstr>1a.WHO Anthro Survey Analyser</vt:lpstr>
      <vt:lpstr>2. Requirements for analysis</vt:lpstr>
      <vt:lpstr>3.Steps to analyse surveys</vt:lpstr>
      <vt:lpstr>3a.Uploading the dataset</vt:lpstr>
      <vt:lpstr>3.Steps to analyse surveys</vt:lpstr>
      <vt:lpstr>3b &amp; c: Variable mapping</vt:lpstr>
      <vt:lpstr>Mapping of the variables in dataset</vt:lpstr>
      <vt:lpstr>3b &amp; c: Variable mapping</vt:lpstr>
      <vt:lpstr>Age mapping</vt:lpstr>
      <vt:lpstr>Age mapping</vt:lpstr>
      <vt:lpstr>Prior to age mapping selection</vt:lpstr>
      <vt:lpstr>Addition of columns</vt:lpstr>
      <vt:lpstr>Age unit in months</vt:lpstr>
      <vt:lpstr>6a. Online demonstration</vt:lpstr>
      <vt:lpstr>5.Output in Anthro Survey Analyser</vt:lpstr>
      <vt:lpstr>5a. Calculating Z score</vt:lpstr>
      <vt:lpstr>5a.Understanding the results of Z score</vt:lpstr>
      <vt:lpstr>Z score flags based on WHO flagging system</vt:lpstr>
      <vt:lpstr>Common anthropometric indicators to assess nutrition status</vt:lpstr>
      <vt:lpstr>5b.Calculating the prevalence estimate</vt:lpstr>
      <vt:lpstr>5b. Prevalence estimates Contd…….</vt:lpstr>
      <vt:lpstr>5b.Understanding the results of prevalence estimates</vt:lpstr>
      <vt:lpstr>Glimpses about WHO Anthro software</vt:lpstr>
      <vt:lpstr>PowerPoint Presentation</vt:lpstr>
      <vt:lpstr>WHO Anthro Software</vt:lpstr>
      <vt:lpstr>Standards computed in Anthro Software</vt:lpstr>
      <vt:lpstr>Online demonstration</vt:lpstr>
      <vt:lpstr>Get started with Anthro </vt:lpstr>
      <vt:lpstr>PowerPoint Presentation</vt:lpstr>
      <vt:lpstr>PowerPoint Presentation</vt:lpstr>
      <vt:lpstr>PowerPoint Presentation</vt:lpstr>
      <vt:lpstr>Exporting the graph from Anthro</vt:lpstr>
      <vt:lpstr>2.Individual assessment- </vt:lpstr>
      <vt:lpstr>Individual growth chart z score</vt:lpstr>
      <vt:lpstr>Generating child report in Anthro individual assessment</vt:lpstr>
      <vt:lpstr>Generating child report</vt:lpstr>
      <vt:lpstr>PowerPoint Presentation</vt:lpstr>
      <vt:lpstr> WHO Anthro software</vt:lpstr>
      <vt:lpstr>3.Nutritional survey in anthro</vt:lpstr>
      <vt:lpstr>Txt format</vt:lpstr>
      <vt:lpstr>Import file mappings</vt:lpstr>
      <vt:lpstr>Export output as excel</vt:lpstr>
      <vt:lpstr>6. Differences from the Anthro software</vt:lpstr>
      <vt:lpstr>7.Hands on Practice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Computing anthropometric indicators for Under 5 children </dc:title>
  <dc:creator>Revadi G</dc:creator>
  <cp:lastModifiedBy>Revadi G</cp:lastModifiedBy>
  <cp:revision>38</cp:revision>
  <dcterms:created xsi:type="dcterms:W3CDTF">2022-09-04T11:17:14Z</dcterms:created>
  <dcterms:modified xsi:type="dcterms:W3CDTF">2022-09-07T01:48:57Z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